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5" r:id="rId3"/>
    <p:sldId id="264" r:id="rId4"/>
    <p:sldId id="256" r:id="rId5"/>
    <p:sldId id="266" r:id="rId6"/>
    <p:sldId id="260" r:id="rId7"/>
    <p:sldId id="259" r:id="rId8"/>
    <p:sldId id="261" r:id="rId9"/>
    <p:sldId id="262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EB509-4279-4C22-94FC-6859B422EDC1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9A85-65F6-4497-90BC-10B0D9DF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7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9A85-65F6-4497-90BC-10B0D9DF91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5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8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2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0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6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15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9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1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4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AC9F-B0D9-4AF4-94EE-764AEBE7BFAC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ADEA-B640-4FC9-B84B-CC7182490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aiandra GD" panose="020E0502030308020204" pitchFamily="34" charset="0"/>
              </a:rPr>
              <a:t>History at WIS – Year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044" y="3646170"/>
            <a:ext cx="2600548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82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0" y="2525395"/>
            <a:ext cx="622173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aiandra GD" panose="020E0502030308020204" pitchFamily="34" charset="0"/>
              </a:rPr>
              <a:t>Expectations of books, home learning and lessons?</a:t>
            </a:r>
          </a:p>
        </p:txBody>
      </p:sp>
    </p:spTree>
    <p:extLst>
      <p:ext uri="{BB962C8B-B14F-4D97-AF65-F5344CB8AC3E}">
        <p14:creationId xmlns:p14="http://schemas.microsoft.com/office/powerpoint/2010/main" val="175952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" y="212415"/>
            <a:ext cx="10515600" cy="1325563"/>
          </a:xfrm>
        </p:spPr>
        <p:txBody>
          <a:bodyPr/>
          <a:lstStyle/>
          <a:p>
            <a:r>
              <a:rPr lang="en-US" dirty="0">
                <a:latin typeface="Maiandra GD" panose="020E0502030308020204" pitchFamily="34" charset="0"/>
              </a:rPr>
              <a:t>What will I be finding out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688" y="3918309"/>
            <a:ext cx="4631581" cy="57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Maiandra GD" panose="020E0502030308020204" pitchFamily="34" charset="0"/>
              </a:rPr>
              <a:t>Migration and Discovery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732" y="2261235"/>
            <a:ext cx="3319636" cy="2124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584" y="1313665"/>
            <a:ext cx="31813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68" y="1551937"/>
            <a:ext cx="4289028" cy="1904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788" y="4705668"/>
            <a:ext cx="3169012" cy="2023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38" y="4821873"/>
            <a:ext cx="2381250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0732" y="186771"/>
            <a:ext cx="2814637" cy="1594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4216" y="4654775"/>
            <a:ext cx="2990850" cy="19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21785" y="78827"/>
            <a:ext cx="9144000" cy="882870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Native Americans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42" y="2245458"/>
            <a:ext cx="3391578" cy="2162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668" y="1387365"/>
            <a:ext cx="2758966" cy="1450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</a:rPr>
              <a:t>When was the USA ‘discovered’ by Europeans?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668" y="3200399"/>
            <a:ext cx="2758966" cy="1450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</a:rPr>
              <a:t>Who first found the USA?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668" y="5013433"/>
            <a:ext cx="2758966" cy="1450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</a:rPr>
              <a:t>Where did they think they had found?</a:t>
            </a:r>
          </a:p>
        </p:txBody>
      </p:sp>
      <p:sp>
        <p:nvSpPr>
          <p:cNvPr id="9" name="Rectangle 8"/>
          <p:cNvSpPr/>
          <p:nvPr/>
        </p:nvSpPr>
        <p:spPr>
          <a:xfrm>
            <a:off x="9015248" y="3200399"/>
            <a:ext cx="2758966" cy="1450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</a:rPr>
              <a:t>How many native people lived in the USA before it was ‘discovered’?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15248" y="5013433"/>
            <a:ext cx="2758966" cy="1450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</a:rPr>
              <a:t>Where did these people possibly come from?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15248" y="1387365"/>
            <a:ext cx="2758966" cy="1450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</a:rPr>
              <a:t>What is meant by the word native?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3977667" y="4587764"/>
            <a:ext cx="4244548" cy="1813034"/>
          </a:xfrm>
          <a:prstGeom prst="cloudCallout">
            <a:avLst>
              <a:gd name="adj1" fmla="val -46462"/>
              <a:gd name="adj2" fmla="val 659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iandra GD" panose="020E0502030308020204" pitchFamily="34" charset="0"/>
              </a:rPr>
              <a:t>Pre knowledge test – what do we know already?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34241" y="255624"/>
            <a:ext cx="4826379" cy="886248"/>
          </a:xfrm>
          <a:prstGeom prst="rect">
            <a:avLst/>
          </a:prstGeom>
          <a:solidFill>
            <a:srgbClr val="ED4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iandra GD" panose="020E0502030308020204" pitchFamily="34" charset="0"/>
              </a:rPr>
              <a:t>Learning Objective: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Maiandra GD" panose="020E0502030308020204" pitchFamily="34" charset="0"/>
              </a:rPr>
              <a:t>Understand who native Americans were.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Maiandra GD" panose="020E0502030308020204" pitchFamily="34" charset="0"/>
              </a:rPr>
              <a:t>Assess what their lifestyles were like</a:t>
            </a:r>
          </a:p>
        </p:txBody>
      </p:sp>
    </p:spTree>
    <p:extLst>
      <p:ext uri="{BB962C8B-B14F-4D97-AF65-F5344CB8AC3E}">
        <p14:creationId xmlns:p14="http://schemas.microsoft.com/office/powerpoint/2010/main" val="361173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45" y="0"/>
            <a:ext cx="10515600" cy="785758"/>
          </a:xfrm>
        </p:spPr>
        <p:txBody>
          <a:bodyPr/>
          <a:lstStyle/>
          <a:p>
            <a:r>
              <a:rPr lang="en-GB" dirty="0">
                <a:latin typeface="Maiandra GD" panose="020E0502030308020204" pitchFamily="34" charset="0"/>
              </a:rPr>
              <a:t>Keywords bingo: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45" y="846302"/>
            <a:ext cx="5139559" cy="2556532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Draw up a 2*3 grid and add 6 of the keywords.</a:t>
            </a:r>
          </a:p>
          <a:p>
            <a:endParaRPr lang="en-GB" dirty="0">
              <a:latin typeface="Maiandra GD" panose="020E0502030308020204" pitchFamily="34" charset="0"/>
            </a:endParaRPr>
          </a:p>
          <a:p>
            <a:r>
              <a:rPr lang="en-GB" dirty="0">
                <a:latin typeface="Maiandra GD" panose="020E0502030308020204" pitchFamily="34" charset="0"/>
              </a:rPr>
              <a:t>If you hear the correct definition then cross off your word.</a:t>
            </a:r>
          </a:p>
          <a:p>
            <a:endParaRPr lang="en-GB" dirty="0">
              <a:latin typeface="Maiandra GD" panose="020E0502030308020204" pitchFamily="34" charset="0"/>
            </a:endParaRPr>
          </a:p>
          <a:p>
            <a:r>
              <a:rPr lang="en-GB" dirty="0">
                <a:latin typeface="Maiandra GD" panose="020E0502030308020204" pitchFamily="34" charset="0"/>
              </a:rPr>
              <a:t>First to get all 6 wins…something!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09185"/>
              </p:ext>
            </p:extLst>
          </p:nvPr>
        </p:nvGraphicFramePr>
        <p:xfrm>
          <a:off x="532524" y="3483522"/>
          <a:ext cx="4074510" cy="2901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1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1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1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04" y="785758"/>
            <a:ext cx="6657975" cy="49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aiandra GD" panose="020E0502030308020204" pitchFamily="34" charset="0"/>
              </a:rPr>
              <a:t>The Native Tribes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7" y="1463017"/>
            <a:ext cx="9681682" cy="4969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Maiandra GD" panose="020E0502030308020204" pitchFamily="34" charset="0"/>
              </a:rPr>
              <a:t>Read through the brief summary of four major tribes on the next two slides then answer these questions:</a:t>
            </a:r>
          </a:p>
          <a:p>
            <a:endParaRPr lang="en-GB" dirty="0">
              <a:latin typeface="Maiandra GD" panose="020E0502030308020204" pitchFamily="34" charset="0"/>
            </a:endParaRPr>
          </a:p>
          <a:p>
            <a:r>
              <a:rPr lang="en-GB" dirty="0">
                <a:latin typeface="Maiandra GD" panose="020E0502030308020204" pitchFamily="34" charset="0"/>
              </a:rPr>
              <a:t>If I had to belong to one tribe it would be…</a:t>
            </a:r>
          </a:p>
          <a:p>
            <a:endParaRPr lang="en-GB" dirty="0">
              <a:latin typeface="Maiandra GD" panose="020E0502030308020204" pitchFamily="34" charset="0"/>
            </a:endParaRPr>
          </a:p>
          <a:p>
            <a:r>
              <a:rPr lang="en-GB" dirty="0">
                <a:latin typeface="Maiandra GD" panose="020E0502030308020204" pitchFamily="34" charset="0"/>
              </a:rPr>
              <a:t>This is because…</a:t>
            </a:r>
          </a:p>
          <a:p>
            <a:endParaRPr lang="en-GB" dirty="0">
              <a:latin typeface="Maiandra GD" panose="020E0502030308020204" pitchFamily="34" charset="0"/>
            </a:endParaRPr>
          </a:p>
          <a:p>
            <a:endParaRPr lang="en-GB" dirty="0">
              <a:latin typeface="Maiandra GD" panose="020E0502030308020204" pitchFamily="34" charset="0"/>
            </a:endParaRPr>
          </a:p>
          <a:p>
            <a:r>
              <a:rPr lang="en-GB" dirty="0">
                <a:latin typeface="Maiandra GD" panose="020E0502030308020204" pitchFamily="34" charset="0"/>
              </a:rPr>
              <a:t>I definitely would not want to be a member of…</a:t>
            </a:r>
          </a:p>
          <a:p>
            <a:endParaRPr lang="en-GB" dirty="0">
              <a:latin typeface="Maiandra GD" panose="020E0502030308020204" pitchFamily="34" charset="0"/>
            </a:endParaRPr>
          </a:p>
          <a:p>
            <a:r>
              <a:rPr lang="en-GB" dirty="0">
                <a:latin typeface="Maiandra GD" panose="020E0502030308020204" pitchFamily="34" charset="0"/>
              </a:rPr>
              <a:t>Because…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355724" y="2222938"/>
            <a:ext cx="3168869" cy="2806262"/>
          </a:xfrm>
          <a:prstGeom prst="cloudCallout">
            <a:avLst>
              <a:gd name="adj1" fmla="val 57774"/>
              <a:gd name="adj2" fmla="val 1012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iandra GD" panose="020E0502030308020204" pitchFamily="34" charset="0"/>
              </a:rPr>
              <a:t>Extension:</a:t>
            </a:r>
          </a:p>
          <a:p>
            <a:pPr algn="ctr"/>
            <a:r>
              <a:rPr lang="en-GB" dirty="0">
                <a:latin typeface="Maiandra GD" panose="020E0502030308020204" pitchFamily="34" charset="0"/>
              </a:rPr>
              <a:t>What do you think the first Europeans thought of these tribes when they first met them?</a:t>
            </a:r>
          </a:p>
        </p:txBody>
      </p:sp>
    </p:spTree>
    <p:extLst>
      <p:ext uri="{BB962C8B-B14F-4D97-AF65-F5344CB8AC3E}">
        <p14:creationId xmlns:p14="http://schemas.microsoft.com/office/powerpoint/2010/main" val="156829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48"/>
            <a:ext cx="11975621" cy="273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186" y="3531147"/>
            <a:ext cx="11975621" cy="26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0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3" y="253397"/>
            <a:ext cx="11670260" cy="271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2" y="3302053"/>
            <a:ext cx="11699443" cy="28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216</Words>
  <Application>Microsoft Office PowerPoint</Application>
  <PresentationFormat>Widescreen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Maiandra GD</vt:lpstr>
      <vt:lpstr>Office Theme</vt:lpstr>
      <vt:lpstr>History at WIS – Year 8</vt:lpstr>
      <vt:lpstr>Expectations of books, home learning and lessons?</vt:lpstr>
      <vt:lpstr>What will I be finding out about?</vt:lpstr>
      <vt:lpstr>Native Americans</vt:lpstr>
      <vt:lpstr>PowerPoint Presentation</vt:lpstr>
      <vt:lpstr>Keywords bingo:</vt:lpstr>
      <vt:lpstr>The Native Tribes of America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</dc:title>
  <dc:creator>Stephen Rudall</dc:creator>
  <cp:lastModifiedBy>Steve RUDALL</cp:lastModifiedBy>
  <cp:revision>17</cp:revision>
  <cp:lastPrinted>2016-05-12T01:44:24Z</cp:lastPrinted>
  <dcterms:created xsi:type="dcterms:W3CDTF">2016-05-12T00:40:28Z</dcterms:created>
  <dcterms:modified xsi:type="dcterms:W3CDTF">2017-08-11T09:06:54Z</dcterms:modified>
</cp:coreProperties>
</file>