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4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QUESTION: </a:t>
            </a:r>
            <a:r>
              <a:rPr lang="en-GB" sz="1400" b="1" i="1" dirty="0"/>
              <a:t>1. To what extent was Germany responsible for the outbreak of W </a:t>
            </a:r>
            <a:r>
              <a:rPr lang="en-GB" sz="1400" b="1" i="1" dirty="0" err="1"/>
              <a:t>W</a:t>
            </a:r>
            <a:r>
              <a:rPr lang="en-GB" sz="1400" b="1" i="1" dirty="0"/>
              <a:t> I?</a:t>
            </a:r>
            <a:endParaRPr lang="en-GB" sz="1400" dirty="0"/>
          </a:p>
          <a:p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04664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1" dirty="0" smtClean="0">
                <a:solidFill>
                  <a:srgbClr val="FF0000"/>
                </a:solidFill>
              </a:rPr>
              <a:t>QUESTION</a:t>
            </a:r>
            <a:r>
              <a:rPr lang="en-GB" sz="2000" b="1" dirty="0" smtClean="0">
                <a:solidFill>
                  <a:srgbClr val="FF0000"/>
                </a:solidFill>
              </a:rPr>
              <a:t>: </a:t>
            </a:r>
            <a:r>
              <a:rPr lang="en-GB" sz="2000" b="1" i="1" dirty="0"/>
              <a:t>1. To what extent was Germany responsible for the outbreak of W </a:t>
            </a:r>
            <a:r>
              <a:rPr lang="en-GB" sz="2000" b="1" i="1" dirty="0" err="1"/>
              <a:t>W</a:t>
            </a:r>
            <a:r>
              <a:rPr lang="en-GB" sz="2000" b="1" i="1" dirty="0"/>
              <a:t> I?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key terms, outline 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108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1. To what extent was Germany responsible for the outbreak of W W I?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TIPNEY, James Robert</cp:lastModifiedBy>
  <cp:revision>5</cp:revision>
  <cp:lastPrinted>2015-12-04T06:08:19Z</cp:lastPrinted>
  <dcterms:created xsi:type="dcterms:W3CDTF">2015-08-31T01:04:46Z</dcterms:created>
  <dcterms:modified xsi:type="dcterms:W3CDTF">2015-12-04T10:50:56Z</dcterms:modified>
</cp:coreProperties>
</file>