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9926638" cy="1435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24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212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28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600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99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250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024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019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25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54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12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520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4664"/>
            <a:ext cx="2555776" cy="6453336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2132856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3989575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0" y="47971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551723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40466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519772" y="404664"/>
            <a:ext cx="36004" cy="6453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0" y="6611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QUESTION</a:t>
            </a:r>
            <a:r>
              <a:rPr lang="en-GB" sz="1400" b="1" dirty="0" smtClean="0"/>
              <a:t>: 10. To what extent was Primo de Rivera responsible for his own downfall?</a:t>
            </a:r>
            <a:endParaRPr lang="en-GB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2555776" y="404664"/>
            <a:ext cx="6588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Comic Sans MS" panose="030F0702030302020204" pitchFamily="66" charset="0"/>
              </a:rPr>
              <a:t>Topic: </a:t>
            </a:r>
          </a:p>
          <a:p>
            <a:endParaRPr lang="en-GB" sz="1000" b="1" dirty="0">
              <a:latin typeface="Comic Sans MS" panose="030F0702030302020204" pitchFamily="66" charset="0"/>
            </a:endParaRPr>
          </a:p>
          <a:p>
            <a:endParaRPr lang="en-GB" sz="1000" b="1" dirty="0" smtClean="0">
              <a:latin typeface="Comic Sans MS" panose="030F0702030302020204" pitchFamily="66" charset="0"/>
            </a:endParaRPr>
          </a:p>
          <a:p>
            <a:r>
              <a:rPr lang="en-GB" sz="1000" b="1" dirty="0" smtClean="0">
                <a:latin typeface="Comic Sans MS" panose="030F0702030302020204" pitchFamily="66" charset="0"/>
              </a:rPr>
              <a:t>Time Frame: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55776" y="1196752"/>
            <a:ext cx="6588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Comic Sans MS" panose="030F0702030302020204" pitchFamily="66" charset="0"/>
              </a:rPr>
              <a:t>Argument:</a:t>
            </a:r>
          </a:p>
          <a:p>
            <a:endParaRPr lang="en-GB" sz="1000" b="1" dirty="0">
              <a:latin typeface="Comic Sans MS" panose="030F0702030302020204" pitchFamily="66" charset="0"/>
            </a:endParaRPr>
          </a:p>
          <a:p>
            <a:endParaRPr lang="en-GB" sz="1000" b="1" dirty="0" smtClean="0">
              <a:latin typeface="Comic Sans MS" panose="030F0702030302020204" pitchFamily="66" charset="0"/>
            </a:endParaRPr>
          </a:p>
          <a:p>
            <a:r>
              <a:rPr lang="en-GB" sz="1000" b="1" dirty="0" smtClean="0">
                <a:latin typeface="Comic Sans MS" panose="030F0702030302020204" pitchFamily="66" charset="0"/>
              </a:rPr>
              <a:t>Analyse</a:t>
            </a:r>
            <a:r>
              <a:rPr lang="en-GB" sz="1000" dirty="0" smtClean="0">
                <a:latin typeface="Comic Sans MS" panose="030F0702030302020204" pitchFamily="66" charset="0"/>
              </a:rPr>
              <a:t>: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55776" y="2132856"/>
            <a:ext cx="65882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00" b="1" dirty="0" smtClean="0">
                <a:latin typeface="Comic Sans MS" panose="030F0702030302020204" pitchFamily="66" charset="0"/>
              </a:rPr>
              <a:t>Concepts: </a:t>
            </a:r>
          </a:p>
          <a:p>
            <a:pPr algn="just"/>
            <a:endParaRPr lang="en-GB" sz="1000" b="1" dirty="0">
              <a:latin typeface="Comic Sans MS" panose="030F0702030302020204" pitchFamily="66" charset="0"/>
            </a:endParaRPr>
          </a:p>
          <a:p>
            <a:pPr algn="just"/>
            <a:endParaRPr lang="en-GB" sz="1000" b="1" dirty="0" smtClean="0">
              <a:latin typeface="Comic Sans MS" panose="030F0702030302020204" pitchFamily="66" charset="0"/>
            </a:endParaRPr>
          </a:p>
          <a:p>
            <a:pPr algn="just"/>
            <a:endParaRPr lang="en-GB" sz="1000" b="1" dirty="0">
              <a:latin typeface="Comic Sans MS" panose="030F0702030302020204" pitchFamily="66" charset="0"/>
            </a:endParaRPr>
          </a:p>
          <a:p>
            <a:pPr algn="just"/>
            <a:r>
              <a:rPr lang="en-GB" sz="1000" b="1" dirty="0" smtClean="0">
                <a:latin typeface="Comic Sans MS" panose="030F0702030302020204" pitchFamily="66" charset="0"/>
              </a:rPr>
              <a:t>Criteria:</a:t>
            </a:r>
            <a:endParaRPr lang="en-GB" sz="1000" dirty="0" smtClean="0">
              <a:latin typeface="Comic Sans MS" panose="030F0702030302020204" pitchFamily="66" charset="0"/>
            </a:endParaRPr>
          </a:p>
          <a:p>
            <a:pPr algn="just"/>
            <a:endParaRPr lang="en-GB" sz="1000" b="1" dirty="0" smtClean="0">
              <a:latin typeface="Comic Sans MS" panose="030F0702030302020204" pitchFamily="66" charset="0"/>
            </a:endParaRPr>
          </a:p>
          <a:p>
            <a:pPr algn="just"/>
            <a:endParaRPr lang="en-GB" sz="1000" b="1" dirty="0">
              <a:latin typeface="Comic Sans MS" panose="030F0702030302020204" pitchFamily="66" charset="0"/>
            </a:endParaRPr>
          </a:p>
          <a:p>
            <a:pPr algn="just"/>
            <a:r>
              <a:rPr lang="en-GB" sz="1000" b="1" dirty="0" smtClean="0">
                <a:latin typeface="Comic Sans MS" panose="030F0702030302020204" pitchFamily="66" charset="0"/>
              </a:rPr>
              <a:t>Conclusion: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55776" y="3989575"/>
            <a:ext cx="6588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Comic Sans MS" panose="030F0702030302020204" pitchFamily="66" charset="0"/>
              </a:rPr>
              <a:t>Keywords in question</a:t>
            </a:r>
            <a:r>
              <a:rPr lang="en-GB" sz="1000" dirty="0" smtClean="0">
                <a:latin typeface="Comic Sans MS" panose="030F0702030302020204" pitchFamily="66" charset="0"/>
              </a:rPr>
              <a:t>: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b="1" dirty="0" smtClean="0">
                <a:latin typeface="Comic Sans MS" panose="030F0702030302020204" pitchFamily="66" charset="0"/>
              </a:rPr>
              <a:t>Keywords for </a:t>
            </a:r>
            <a:r>
              <a:rPr lang="en-GB" sz="1000" b="1" dirty="0">
                <a:latin typeface="Comic Sans MS" panose="030F0702030302020204" pitchFamily="66" charset="0"/>
              </a:rPr>
              <a:t>Timeframe</a:t>
            </a:r>
            <a:r>
              <a:rPr lang="en-GB" sz="1000" b="1" dirty="0" smtClean="0">
                <a:latin typeface="Comic Sans MS" panose="030F0702030302020204" pitchFamily="66" charset="0"/>
              </a:rPr>
              <a:t>: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55776" y="5517232"/>
            <a:ext cx="6588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Comic Sans MS" panose="030F0702030302020204" pitchFamily="66" charset="0"/>
              </a:rPr>
              <a:t>Expectations: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55776" y="6309320"/>
            <a:ext cx="6588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Comic Sans MS" panose="030F0702030302020204" pitchFamily="66" charset="0"/>
              </a:rPr>
              <a:t>Details / data:</a:t>
            </a:r>
            <a:endParaRPr lang="en-GB" sz="1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332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2932" y="-36004"/>
            <a:ext cx="8229600" cy="764704"/>
          </a:xfrm>
        </p:spPr>
        <p:txBody>
          <a:bodyPr>
            <a:norm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QUESTION: </a:t>
            </a:r>
            <a:r>
              <a:rPr lang="en-GB" sz="2000" b="1" dirty="0"/>
              <a:t>10. </a:t>
            </a:r>
            <a:r>
              <a:rPr lang="en-GB" sz="2000" b="1"/>
              <a:t>To what extent was Primo de Rivera responsible for his own downfall?</a:t>
            </a:r>
            <a:endParaRPr lang="en-GB" sz="2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Possible Outline (by ‘argument’):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07504" y="836712"/>
            <a:ext cx="576064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Intro: </a:t>
            </a:r>
            <a:r>
              <a:rPr lang="en-GB" sz="1200" dirty="0" smtClean="0">
                <a:latin typeface="Comic Sans MS" panose="030F0702030302020204" pitchFamily="66" charset="0"/>
              </a:rPr>
              <a:t>Define and key terms, outline method and scope – leading to key argument as per conclusion.</a:t>
            </a: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A – </a:t>
            </a: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B-</a:t>
            </a: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C – </a:t>
            </a: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D - </a:t>
            </a: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Conclusion? </a:t>
            </a:r>
          </a:p>
          <a:p>
            <a:pPr marL="0" indent="0">
              <a:buNone/>
            </a:pPr>
            <a:endParaRPr lang="en-GB" sz="1000" b="1" dirty="0" smtClean="0">
              <a:latin typeface="Comic Sans MS" panose="030F0702030302020204" pitchFamily="66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5940152" y="548680"/>
            <a:ext cx="2889647" cy="576064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Details I would use to support: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6012160" y="1196752"/>
            <a:ext cx="2674640" cy="5472608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0412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106</Words>
  <Application>Microsoft Office PowerPoint</Application>
  <PresentationFormat>On-screen Show (4:3)</PresentationFormat>
  <Paragraphs>50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Office Theme</vt:lpstr>
      <vt:lpstr>PowerPoint Presentation</vt:lpstr>
      <vt:lpstr>QUESTION: 10. To what extent was Primo de Rivera responsible for his own downfall?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Tipney</dc:creator>
  <cp:lastModifiedBy>James Tipney</cp:lastModifiedBy>
  <cp:revision>13</cp:revision>
  <cp:lastPrinted>2015-08-31T01:13:37Z</cp:lastPrinted>
  <dcterms:created xsi:type="dcterms:W3CDTF">2015-08-31T01:04:46Z</dcterms:created>
  <dcterms:modified xsi:type="dcterms:W3CDTF">2016-06-21T01:12:01Z</dcterms:modified>
</cp:coreProperties>
</file>