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4704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</a:t>
            </a:r>
            <a:r>
              <a:rPr lang="en-GB" sz="1400" b="1"/>
              <a:t>: </a:t>
            </a:r>
            <a:r>
              <a:rPr lang="en-GB" sz="1400" b="1" smtClean="0"/>
              <a:t>Analyse </a:t>
            </a:r>
            <a:r>
              <a:rPr lang="en-GB" sz="1400" b="1" dirty="0"/>
              <a:t>the reasons for the Fascist seizure of power in Italy 1922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FF0000"/>
                </a:solidFill>
              </a:rPr>
              <a:t>QUESTION: </a:t>
            </a:r>
            <a:r>
              <a:rPr lang="en-GB" sz="2000" b="1" dirty="0" smtClean="0"/>
              <a:t>Analyse the reasons for the Fascist seizure of power in Italy 1922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100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Analyse the reasons for the Fascist seizure of power in Italy 1922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James Tipney</cp:lastModifiedBy>
  <cp:revision>7</cp:revision>
  <cp:lastPrinted>2015-08-31T01:13:37Z</cp:lastPrinted>
  <dcterms:created xsi:type="dcterms:W3CDTF">2015-08-31T01:04:46Z</dcterms:created>
  <dcterms:modified xsi:type="dcterms:W3CDTF">2016-06-20T23:45:59Z</dcterms:modified>
</cp:coreProperties>
</file>