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QUESTION: </a:t>
            </a:r>
            <a:r>
              <a:rPr lang="en-GB" sz="1400" b="1" dirty="0" smtClean="0"/>
              <a:t>“German military strategy was to blame for her defeat in World War One”. To what extent do you agree with this statement?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512529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en-GB" sz="1600" b="1" dirty="0" smtClean="0">
                <a:solidFill>
                  <a:srgbClr val="FF0000"/>
                </a:solidFill>
              </a:rPr>
              <a:t>QUESTION</a:t>
            </a:r>
            <a:r>
              <a:rPr lang="en-GB" sz="1600" b="1" dirty="0">
                <a:solidFill>
                  <a:srgbClr val="FF0000"/>
                </a:solidFill>
              </a:rPr>
              <a:t>: “German military strategy was to blame for her defeat in World War One”. To what extent do you agree with this statement?</a:t>
            </a:r>
            <a:r>
              <a:rPr lang="en-GB" sz="1600" b="1" dirty="0"/>
              <a:t/>
            </a:r>
            <a:br>
              <a:rPr lang="en-GB" sz="16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99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 QUESTION: “German military strategy was to blame for her defeat in World War One”. To what extent do you agree with this statement?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TIPNEY, James Robert</cp:lastModifiedBy>
  <cp:revision>10</cp:revision>
  <cp:lastPrinted>2015-12-04T06:08:19Z</cp:lastPrinted>
  <dcterms:created xsi:type="dcterms:W3CDTF">2015-08-31T01:04:46Z</dcterms:created>
  <dcterms:modified xsi:type="dcterms:W3CDTF">2016-03-02T02:18:30Z</dcterms:modified>
</cp:coreProperties>
</file>