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14738" y="2255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</a:t>
            </a:r>
            <a:r>
              <a:rPr lang="en-GB" sz="1400" b="1" dirty="0"/>
              <a:t>: </a:t>
            </a:r>
            <a:r>
              <a:rPr lang="en-GB" sz="1400" b="1" i="1" dirty="0"/>
              <a:t>To what extent did the Wall Street Crash cause the fall of the Weimar Republic?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932" y="-36004"/>
            <a:ext cx="8229600" cy="764704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QUESTION: </a:t>
            </a:r>
            <a:r>
              <a:rPr lang="en-GB" sz="2000" b="1" i="1" dirty="0"/>
              <a:t>To what extent did the Wall Street Crash cause the fall of the Weimar Republic?</a:t>
            </a:r>
            <a:endParaRPr lang="en-GB" sz="2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108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To what extent did the Wall Street Crash cause the fall of the Weimar Republic?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James Tipney</cp:lastModifiedBy>
  <cp:revision>10</cp:revision>
  <cp:lastPrinted>2015-08-31T01:13:37Z</cp:lastPrinted>
  <dcterms:created xsi:type="dcterms:W3CDTF">2015-08-31T01:04:46Z</dcterms:created>
  <dcterms:modified xsi:type="dcterms:W3CDTF">2016-06-20T23:46:59Z</dcterms:modified>
</cp:coreProperties>
</file>