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5391B-9FC1-4350-8BF0-AB8F3BB3CF10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451F7-29F9-49B7-902E-56290B126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0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451F7-29F9-49B7-902E-56290B1263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92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24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1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0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5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2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1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2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54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12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2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2555776" cy="6453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213285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98957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7971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519772" y="404664"/>
            <a:ext cx="36004" cy="645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280" y="661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QUESTION: “The policies and situation of the Weimar Republic by 1929 meant that it was in a strong position had it not been for subsequent external factors”. To what extent do you agree?</a:t>
            </a:r>
            <a:endParaRPr lang="en-GB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9074" y="20814"/>
            <a:ext cx="9021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Topic: 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Time Frame: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5776" y="1196752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Argument: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Analyse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55776" y="2132856"/>
            <a:ext cx="6588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Concepts: </a:t>
            </a: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Criteria:</a:t>
            </a:r>
            <a:endParaRPr lang="en-GB" sz="1000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Conclusion: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55776" y="3989575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omic Sans MS" panose="030F0702030302020204" pitchFamily="66" charset="0"/>
              </a:rPr>
              <a:t>Keywords in question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Keywords for </a:t>
            </a:r>
            <a:r>
              <a:rPr lang="en-GB" sz="1000" b="1" dirty="0">
                <a:latin typeface="Comic Sans MS" panose="030F0702030302020204" pitchFamily="66" charset="0"/>
              </a:rPr>
              <a:t>Timeframe</a:t>
            </a:r>
            <a:r>
              <a:rPr lang="en-GB" sz="1000" b="1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5517232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Expectations: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5776" y="6309320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Details / data: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3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36004"/>
            <a:ext cx="9144000" cy="764704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QUESTION: </a:t>
            </a:r>
            <a:r>
              <a:rPr lang="en-GB" sz="2000" b="1" i="1" dirty="0"/>
              <a:t>Were the policies and the development in Germany, by early 1929, sufficient for the survival of the Weimar Republic?</a:t>
            </a:r>
            <a:endParaRPr lang="en-GB" sz="20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Possible Outline (by ‘argument’):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7504" y="836712"/>
            <a:ext cx="576064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Intro: </a:t>
            </a:r>
            <a:r>
              <a:rPr lang="en-GB" sz="1200" dirty="0" smtClean="0">
                <a:latin typeface="Comic Sans MS" panose="030F0702030302020204" pitchFamily="66" charset="0"/>
              </a:rPr>
              <a:t>Define and key terms, outline method and scope – leading to key argument as per conclusion.</a:t>
            </a: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A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B-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D -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Conclusion? </a:t>
            </a:r>
          </a:p>
          <a:p>
            <a:pPr marL="0" indent="0">
              <a:buNone/>
            </a:pPr>
            <a:endParaRPr lang="en-GB" sz="1000" b="1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40152" y="548680"/>
            <a:ext cx="2889647" cy="57606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Details I would use to support: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012160" y="1196752"/>
            <a:ext cx="2674640" cy="547260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1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134</Words>
  <Application>Microsoft Office PowerPoint</Application>
  <PresentationFormat>On-screen Show (4:3)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QUESTION: Were the policies and the development in Germany, by early 1929, sufficient for the survival of the Weimar Republic?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Tipney</dc:creator>
  <cp:lastModifiedBy>James Tipney</cp:lastModifiedBy>
  <cp:revision>11</cp:revision>
  <cp:lastPrinted>2015-08-31T01:13:37Z</cp:lastPrinted>
  <dcterms:created xsi:type="dcterms:W3CDTF">2015-08-31T01:04:46Z</dcterms:created>
  <dcterms:modified xsi:type="dcterms:W3CDTF">2016-06-20T23:47:23Z</dcterms:modified>
</cp:coreProperties>
</file>