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5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1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2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194"/>
            <a:ext cx="2555776" cy="6453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213285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98957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7544" y="537321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19772" y="404664"/>
            <a:ext cx="36004" cy="645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QUESTION</a:t>
            </a:r>
            <a:r>
              <a:rPr lang="en-GB" sz="1400" b="1" dirty="0" smtClean="0"/>
              <a:t>: </a:t>
            </a:r>
            <a:r>
              <a:rPr lang="en-GB" sz="1400" b="1" i="1" dirty="0"/>
              <a:t>How important was Lenin in the Bolshevik seizure of power?</a:t>
            </a:r>
            <a:r>
              <a:rPr lang="en-GB" sz="1400" b="1" dirty="0" smtClean="0"/>
              <a:t> </a:t>
            </a:r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55776" y="404664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Topic: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Time Frame: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1196752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Argument: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Analyse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5776" y="2132856"/>
            <a:ext cx="6588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Concepts: </a:t>
            </a: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Criteria:</a:t>
            </a:r>
            <a:endParaRPr lang="en-GB" sz="1000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Conclusion: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55776" y="3989575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702030302020204" pitchFamily="66" charset="0"/>
              </a:rPr>
              <a:t>Keywords in question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Keywords for </a:t>
            </a:r>
            <a:r>
              <a:rPr lang="en-GB" sz="1000" b="1" dirty="0">
                <a:latin typeface="Comic Sans MS" panose="030F0702030302020204" pitchFamily="66" charset="0"/>
              </a:rPr>
              <a:t>Timeframe</a:t>
            </a:r>
            <a:r>
              <a:rPr lang="en-GB" sz="1000" b="1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5517232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Expectations: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5776" y="6309320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Details / data: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>
                <a:solidFill>
                  <a:srgbClr val="FF0000"/>
                </a:solidFill>
              </a:rPr>
              <a:t>QUESTION</a:t>
            </a:r>
            <a:r>
              <a:rPr lang="en-GB" sz="2000" b="1" dirty="0" smtClean="0">
                <a:solidFill>
                  <a:srgbClr val="FF0000"/>
                </a:solidFill>
              </a:rPr>
              <a:t>: </a:t>
            </a:r>
            <a:r>
              <a:rPr lang="en-GB" sz="2000" b="1" i="1" dirty="0"/>
              <a:t>How important was Lenin in the Bolshevik seizure of power?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Possible Outline (by ‘argument’):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836712"/>
            <a:ext cx="576064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Intro: </a:t>
            </a:r>
            <a:r>
              <a:rPr lang="en-GB" sz="1200" dirty="0" smtClean="0">
                <a:latin typeface="Comic Sans MS" panose="030F0702030302020204" pitchFamily="66" charset="0"/>
              </a:rPr>
              <a:t>Define and </a:t>
            </a:r>
            <a:r>
              <a:rPr lang="en-GB" sz="1200" smtClean="0">
                <a:latin typeface="Comic Sans MS" panose="030F0702030302020204" pitchFamily="66" charset="0"/>
              </a:rPr>
              <a:t>key terms, outline </a:t>
            </a:r>
            <a:r>
              <a:rPr lang="en-GB" sz="1200" dirty="0" smtClean="0">
                <a:latin typeface="Comic Sans MS" panose="030F0702030302020204" pitchFamily="66" charset="0"/>
              </a:rPr>
              <a:t>method and scope – leading to key argument as per conclusion.</a:t>
            </a: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A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B-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D -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Conclusion? </a:t>
            </a:r>
          </a:p>
          <a:p>
            <a:pPr marL="0" indent="0">
              <a:buNone/>
            </a:pPr>
            <a:endParaRPr lang="en-GB" sz="1000" b="1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0152" y="548680"/>
            <a:ext cx="2889647" cy="5760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Details I would use to support: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12160" y="1196752"/>
            <a:ext cx="2674640" cy="547260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98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QUESTION: How important was Lenin in the Bolshevik seizure of power?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Tipney</dc:creator>
  <cp:lastModifiedBy>TIPNEY, James Robert</cp:lastModifiedBy>
  <cp:revision>6</cp:revision>
  <cp:lastPrinted>2015-08-31T01:13:37Z</cp:lastPrinted>
  <dcterms:created xsi:type="dcterms:W3CDTF">2015-08-31T01:04:46Z</dcterms:created>
  <dcterms:modified xsi:type="dcterms:W3CDTF">2016-03-01T07:34:39Z</dcterms:modified>
</cp:coreProperties>
</file>