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24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21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99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5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24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25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54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12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68F-3A61-4103-8FAE-4E030F8C1868}" type="datetimeFigureOut">
              <a:rPr lang="en-GB" smtClean="0"/>
              <a:t>21/06/2016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CC2B-2B4F-4E50-96C5-0D8E681A6D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2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2555776" cy="64533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1328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3989575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47971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40466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19772" y="404664"/>
            <a:ext cx="36004" cy="645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QUESTION</a:t>
            </a:r>
            <a:r>
              <a:rPr lang="en-GB" sz="1400" b="1" dirty="0" smtClean="0"/>
              <a:t>: </a:t>
            </a:r>
            <a:r>
              <a:rPr lang="en-GB" sz="1400" b="1" i="1" dirty="0"/>
              <a:t>How did Hitler achieve dictatorial power?</a:t>
            </a:r>
            <a:r>
              <a:rPr lang="en-GB" sz="1400" b="1" dirty="0" smtClean="0"/>
              <a:t> 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555776" y="404664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Topic: 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Time Frame: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55776" y="1196752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Argument:</a:t>
            </a:r>
          </a:p>
          <a:p>
            <a:endParaRPr lang="en-GB" sz="1000" b="1" dirty="0">
              <a:latin typeface="Comic Sans MS" panose="030F0702030302020204" pitchFamily="66" charset="0"/>
            </a:endParaRPr>
          </a:p>
          <a:p>
            <a:endParaRPr lang="en-GB" sz="1000" b="1" dirty="0" smtClean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Analyse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55776" y="2132856"/>
            <a:ext cx="6588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Concepts: </a:t>
            </a: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Criteria:</a:t>
            </a:r>
            <a:endParaRPr lang="en-GB" sz="1000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 smtClean="0">
              <a:latin typeface="Comic Sans MS" panose="030F0702030302020204" pitchFamily="66" charset="0"/>
            </a:endParaRPr>
          </a:p>
          <a:p>
            <a:pPr algn="just"/>
            <a:endParaRPr lang="en-GB" sz="1000" b="1" dirty="0">
              <a:latin typeface="Comic Sans MS" panose="030F0702030302020204" pitchFamily="66" charset="0"/>
            </a:endParaRPr>
          </a:p>
          <a:p>
            <a:pPr algn="just"/>
            <a:r>
              <a:rPr lang="en-GB" sz="1000" b="1" dirty="0" smtClean="0">
                <a:latin typeface="Comic Sans MS" panose="030F0702030302020204" pitchFamily="66" charset="0"/>
              </a:rPr>
              <a:t>Conclusion: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55776" y="3989575"/>
            <a:ext cx="6588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Keywords in question</a:t>
            </a:r>
            <a:r>
              <a:rPr lang="en-GB" sz="1000" dirty="0" smtClean="0">
                <a:latin typeface="Comic Sans MS" panose="030F0702030302020204" pitchFamily="66" charset="0"/>
              </a:rPr>
              <a:t>: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b="1" dirty="0" smtClean="0">
                <a:latin typeface="Comic Sans MS" panose="030F0702030302020204" pitchFamily="66" charset="0"/>
              </a:rPr>
              <a:t>Keywords for </a:t>
            </a:r>
            <a:r>
              <a:rPr lang="en-GB" sz="1000" b="1" dirty="0">
                <a:latin typeface="Comic Sans MS" panose="030F0702030302020204" pitchFamily="66" charset="0"/>
              </a:rPr>
              <a:t>Timeframe</a:t>
            </a:r>
            <a:r>
              <a:rPr lang="en-GB" sz="1000" b="1" dirty="0" smtClean="0">
                <a:latin typeface="Comic Sans MS" panose="030F0702030302020204" pitchFamily="66" charset="0"/>
              </a:rPr>
              <a:t>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55776" y="5517232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Expectations:</a:t>
            </a: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5776" y="6309320"/>
            <a:ext cx="658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Comic Sans MS" panose="030F0702030302020204" pitchFamily="66" charset="0"/>
              </a:rPr>
              <a:t>Details / data:</a:t>
            </a:r>
            <a:endParaRPr lang="en-GB" sz="1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3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pPr algn="l"/>
            <a:r>
              <a:rPr lang="en-GB" sz="2000" b="1" smtClean="0">
                <a:solidFill>
                  <a:srgbClr val="FF0000"/>
                </a:solidFill>
              </a:rPr>
              <a:t>QUESTION</a:t>
            </a:r>
            <a:r>
              <a:rPr lang="en-GB" sz="2000" b="1" smtClean="0">
                <a:solidFill>
                  <a:srgbClr val="FF0000"/>
                </a:solidFill>
              </a:rPr>
              <a:t>: </a:t>
            </a:r>
            <a:r>
              <a:rPr lang="en-GB" sz="2000" b="1" i="1"/>
              <a:t>How did Hitler achieve dictatorial power?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Possible Outline (by ‘argument’):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107504" y="836712"/>
            <a:ext cx="576064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Intro: </a:t>
            </a:r>
            <a:r>
              <a:rPr lang="en-GB" sz="1200" dirty="0" smtClean="0">
                <a:latin typeface="Comic Sans MS" panose="030F0702030302020204" pitchFamily="66" charset="0"/>
              </a:rPr>
              <a:t>Define and </a:t>
            </a:r>
            <a:r>
              <a:rPr lang="en-GB" sz="1200" smtClean="0">
                <a:latin typeface="Comic Sans MS" panose="030F0702030302020204" pitchFamily="66" charset="0"/>
              </a:rPr>
              <a:t>key terms, outline </a:t>
            </a:r>
            <a:r>
              <a:rPr lang="en-GB" sz="1200" dirty="0" smtClean="0">
                <a:latin typeface="Comic Sans MS" panose="030F0702030302020204" pitchFamily="66" charset="0"/>
              </a:rPr>
              <a:t>method and scope – leading to key argument as per conclusion.</a:t>
            </a: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A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B-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 –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D - </a:t>
            </a:r>
          </a:p>
          <a:p>
            <a:pPr marL="0" indent="0">
              <a:buNone/>
            </a:pPr>
            <a:endParaRPr lang="en-GB" sz="1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1200" b="1" dirty="0" smtClean="0">
                <a:latin typeface="Comic Sans MS" panose="030F0702030302020204" pitchFamily="66" charset="0"/>
              </a:rPr>
              <a:t>Conclusion? </a:t>
            </a:r>
          </a:p>
          <a:p>
            <a:pPr marL="0" indent="0">
              <a:buNone/>
            </a:pPr>
            <a:endParaRPr lang="en-GB" sz="1000" b="1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940152" y="548680"/>
            <a:ext cx="2889647" cy="57606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Details I would use to support: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012160" y="1196752"/>
            <a:ext cx="2674640" cy="547260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2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90</Words>
  <Application>Microsoft Office PowerPoint</Application>
  <PresentationFormat>On-screen Show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QUESTION: How did Hitler achieve dictatorial power?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Tipney</dc:creator>
  <cp:lastModifiedBy>James Tipney</cp:lastModifiedBy>
  <cp:revision>5</cp:revision>
  <cp:lastPrinted>2015-08-31T01:13:37Z</cp:lastPrinted>
  <dcterms:created xsi:type="dcterms:W3CDTF">2015-08-31T01:04:46Z</dcterms:created>
  <dcterms:modified xsi:type="dcterms:W3CDTF">2016-06-20T23:57:33Z</dcterms:modified>
</cp:coreProperties>
</file>