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01/03/2016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</a:t>
            </a:r>
            <a:r>
              <a:rPr lang="en-GB" sz="1400" b="1" dirty="0" smtClean="0"/>
              <a:t>: </a:t>
            </a:r>
            <a:r>
              <a:rPr lang="en-GB" sz="1400" b="1" dirty="0"/>
              <a:t>Why was the Provisional Government in Russia unable to consolidate and maintain its power in 1917?</a:t>
            </a:r>
            <a:r>
              <a:rPr lang="en-GB" sz="1400" b="1" dirty="0" smtClean="0"/>
              <a:t> 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404664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rgbClr val="FF0000"/>
                </a:solidFill>
              </a:rPr>
              <a:t>QUESTION</a:t>
            </a:r>
            <a:r>
              <a:rPr lang="en-GB" sz="2000" b="1" dirty="0" smtClean="0">
                <a:solidFill>
                  <a:srgbClr val="FF0000"/>
                </a:solidFill>
              </a:rPr>
              <a:t>: </a:t>
            </a:r>
            <a:r>
              <a:rPr lang="en-GB" sz="1400" b="1" dirty="0"/>
              <a:t>Why was the Provisional Government in Russia unable to consolidate and maintain its power in 1917?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key terms, outline 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110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Why was the Provisional Government in Russia unable to consolidate and maintain its power in 1917?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TIPNEY, James Robert</cp:lastModifiedBy>
  <cp:revision>5</cp:revision>
  <cp:lastPrinted>2015-08-31T01:13:37Z</cp:lastPrinted>
  <dcterms:created xsi:type="dcterms:W3CDTF">2015-08-31T01:04:46Z</dcterms:created>
  <dcterms:modified xsi:type="dcterms:W3CDTF">2016-03-01T07:40:53Z</dcterms:modified>
</cp:coreProperties>
</file>