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9926638" cy="1435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44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5391B-9FC1-4350-8BF0-AB8F3BB3CF10}" type="datetimeFigureOut">
              <a:rPr lang="en-GB" smtClean="0"/>
              <a:t>01/12/2015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33550" y="1793875"/>
            <a:ext cx="6459538" cy="4845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6908800"/>
            <a:ext cx="7942262" cy="5653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451F7-29F9-49B7-902E-56290B126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01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451F7-29F9-49B7-902E-56290B12636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928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24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212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28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600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99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250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01/12/2015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024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01/12/2015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019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01/12/2015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25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54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12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7768F-3A61-4103-8FAE-4E030F8C1868}" type="datetimeFigureOut">
              <a:rPr lang="en-GB" smtClean="0"/>
              <a:t>01/12/2015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520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1176"/>
            <a:ext cx="2555776" cy="6453336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0" y="116326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209936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3956087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0" y="476366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548374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0" y="627583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371176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519772" y="371176"/>
            <a:ext cx="36004" cy="6453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8280" y="32622"/>
            <a:ext cx="8648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i="1" dirty="0"/>
              <a:t>Why did Britain and France follow a policy of appeasement in the 1930s?</a:t>
            </a:r>
            <a:endParaRPr lang="en-GB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558769" y="492086"/>
            <a:ext cx="6588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Comic Sans MS" panose="030F0702030302020204" pitchFamily="66" charset="0"/>
              </a:rPr>
              <a:t>Topic: </a:t>
            </a:r>
          </a:p>
          <a:p>
            <a:endParaRPr lang="en-GB" sz="1000" b="1" dirty="0">
              <a:latin typeface="Comic Sans MS" panose="030F0702030302020204" pitchFamily="66" charset="0"/>
            </a:endParaRPr>
          </a:p>
          <a:p>
            <a:endParaRPr lang="en-GB" sz="1000" b="1" dirty="0" smtClean="0">
              <a:latin typeface="Comic Sans MS" panose="030F0702030302020204" pitchFamily="66" charset="0"/>
            </a:endParaRPr>
          </a:p>
          <a:p>
            <a:r>
              <a:rPr lang="en-GB" sz="1000" b="1" dirty="0" smtClean="0">
                <a:latin typeface="Comic Sans MS" panose="030F0702030302020204" pitchFamily="66" charset="0"/>
              </a:rPr>
              <a:t>Time Frame: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20245" y="1264749"/>
            <a:ext cx="6588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Comic Sans MS" panose="030F0702030302020204" pitchFamily="66" charset="0"/>
              </a:rPr>
              <a:t>Argument:</a:t>
            </a:r>
          </a:p>
          <a:p>
            <a:endParaRPr lang="en-GB" sz="1000" b="1" dirty="0">
              <a:latin typeface="Comic Sans MS" panose="030F0702030302020204" pitchFamily="66" charset="0"/>
            </a:endParaRPr>
          </a:p>
          <a:p>
            <a:endParaRPr lang="en-GB" sz="1000" b="1" dirty="0" smtClean="0">
              <a:latin typeface="Comic Sans MS" panose="030F0702030302020204" pitchFamily="66" charset="0"/>
            </a:endParaRPr>
          </a:p>
          <a:p>
            <a:r>
              <a:rPr lang="en-GB" sz="1000" b="1" dirty="0" smtClean="0">
                <a:latin typeface="Comic Sans MS" panose="030F0702030302020204" pitchFamily="66" charset="0"/>
              </a:rPr>
              <a:t>Analyse</a:t>
            </a:r>
            <a:r>
              <a:rPr lang="en-GB" sz="1000" dirty="0" smtClean="0">
                <a:latin typeface="Comic Sans MS" panose="030F0702030302020204" pitchFamily="66" charset="0"/>
              </a:rPr>
              <a:t>: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55776" y="2099368"/>
            <a:ext cx="65882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00" b="1" dirty="0" smtClean="0">
                <a:latin typeface="Comic Sans MS" panose="030F0702030302020204" pitchFamily="66" charset="0"/>
              </a:rPr>
              <a:t>Concepts: </a:t>
            </a:r>
          </a:p>
          <a:p>
            <a:pPr algn="just"/>
            <a:endParaRPr lang="en-GB" sz="1000" b="1" dirty="0">
              <a:latin typeface="Comic Sans MS" panose="030F0702030302020204" pitchFamily="66" charset="0"/>
            </a:endParaRPr>
          </a:p>
          <a:p>
            <a:pPr algn="just"/>
            <a:endParaRPr lang="en-GB" sz="1000" b="1" dirty="0" smtClean="0">
              <a:latin typeface="Comic Sans MS" panose="030F0702030302020204" pitchFamily="66" charset="0"/>
            </a:endParaRPr>
          </a:p>
          <a:p>
            <a:pPr algn="just"/>
            <a:endParaRPr lang="en-GB" sz="1000" b="1" dirty="0">
              <a:latin typeface="Comic Sans MS" panose="030F0702030302020204" pitchFamily="66" charset="0"/>
            </a:endParaRPr>
          </a:p>
          <a:p>
            <a:pPr algn="just"/>
            <a:r>
              <a:rPr lang="en-GB" sz="1000" b="1" dirty="0" smtClean="0">
                <a:latin typeface="Comic Sans MS" panose="030F0702030302020204" pitchFamily="66" charset="0"/>
              </a:rPr>
              <a:t>Criteria:</a:t>
            </a:r>
            <a:endParaRPr lang="en-GB" sz="1000" dirty="0" smtClean="0">
              <a:latin typeface="Comic Sans MS" panose="030F0702030302020204" pitchFamily="66" charset="0"/>
            </a:endParaRPr>
          </a:p>
          <a:p>
            <a:pPr algn="just"/>
            <a:endParaRPr lang="en-GB" sz="1000" b="1" dirty="0" smtClean="0">
              <a:latin typeface="Comic Sans MS" panose="030F0702030302020204" pitchFamily="66" charset="0"/>
            </a:endParaRPr>
          </a:p>
          <a:p>
            <a:pPr algn="just"/>
            <a:endParaRPr lang="en-GB" sz="1000" b="1" dirty="0">
              <a:latin typeface="Comic Sans MS" panose="030F0702030302020204" pitchFamily="66" charset="0"/>
            </a:endParaRPr>
          </a:p>
          <a:p>
            <a:pPr algn="just"/>
            <a:r>
              <a:rPr lang="en-GB" sz="1000" b="1" dirty="0" smtClean="0">
                <a:latin typeface="Comic Sans MS" panose="030F0702030302020204" pitchFamily="66" charset="0"/>
              </a:rPr>
              <a:t>Conclusion: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55776" y="3956087"/>
            <a:ext cx="6588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Comic Sans MS" panose="030F0702030302020204" pitchFamily="66" charset="0"/>
              </a:rPr>
              <a:t>Keywords in question</a:t>
            </a:r>
            <a:r>
              <a:rPr lang="en-GB" sz="1000" dirty="0" smtClean="0">
                <a:latin typeface="Comic Sans MS" panose="030F0702030302020204" pitchFamily="66" charset="0"/>
              </a:rPr>
              <a:t>: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b="1" dirty="0" smtClean="0">
                <a:latin typeface="Comic Sans MS" panose="030F0702030302020204" pitchFamily="66" charset="0"/>
              </a:rPr>
              <a:t>Keywords for </a:t>
            </a:r>
            <a:r>
              <a:rPr lang="en-GB" sz="1000" b="1" dirty="0">
                <a:latin typeface="Comic Sans MS" panose="030F0702030302020204" pitchFamily="66" charset="0"/>
              </a:rPr>
              <a:t>Timeframe</a:t>
            </a:r>
            <a:r>
              <a:rPr lang="en-GB" sz="1000" b="1" dirty="0" smtClean="0">
                <a:latin typeface="Comic Sans MS" panose="030F0702030302020204" pitchFamily="66" charset="0"/>
              </a:rPr>
              <a:t>: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55776" y="5483744"/>
            <a:ext cx="6588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Comic Sans MS" panose="030F0702030302020204" pitchFamily="66" charset="0"/>
              </a:rPr>
              <a:t>Expectations: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55776" y="6275832"/>
            <a:ext cx="6588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Comic Sans MS" panose="030F0702030302020204" pitchFamily="66" charset="0"/>
              </a:rPr>
              <a:t>Details / data:</a:t>
            </a:r>
            <a:endParaRPr lang="en-GB" sz="1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332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2932" y="-36004"/>
            <a:ext cx="8229600" cy="764704"/>
          </a:xfrm>
        </p:spPr>
        <p:txBody>
          <a:bodyPr>
            <a:normAutofit fontScale="90000"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QUESTION</a:t>
            </a:r>
            <a:r>
              <a:rPr lang="en-GB" sz="2000" b="1" smtClean="0">
                <a:solidFill>
                  <a:srgbClr val="FF0000"/>
                </a:solidFill>
              </a:rPr>
              <a:t>: </a:t>
            </a:r>
            <a:r>
              <a:rPr lang="en-GB" sz="1800" b="1" i="1"/>
              <a:t>Why did Britain and France follow a policy of appeasement in the 1930s?</a:t>
            </a:r>
            <a:r>
              <a:rPr lang="en-GB" sz="2000" b="1" dirty="0"/>
              <a:t/>
            </a:r>
            <a:br>
              <a:rPr lang="en-GB" sz="2000" b="1" dirty="0"/>
            </a:br>
            <a:endParaRPr lang="en-GB" sz="2000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Possible Outline (by ‘argument’):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07504" y="836712"/>
            <a:ext cx="576064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Intro: </a:t>
            </a:r>
            <a:r>
              <a:rPr lang="en-GB" sz="1200" dirty="0" smtClean="0">
                <a:latin typeface="Comic Sans MS" panose="030F0702030302020204" pitchFamily="66" charset="0"/>
              </a:rPr>
              <a:t>Define and key terms, outline method and scope – leading to key argument as per conclusion.</a:t>
            </a: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A – </a:t>
            </a: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B-</a:t>
            </a: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C – </a:t>
            </a: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D - </a:t>
            </a: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Conclusion? </a:t>
            </a:r>
          </a:p>
          <a:p>
            <a:pPr marL="0" indent="0">
              <a:buNone/>
            </a:pPr>
            <a:endParaRPr lang="en-GB" sz="1000" b="1" dirty="0" smtClean="0">
              <a:latin typeface="Comic Sans MS" panose="030F0702030302020204" pitchFamily="66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5940152" y="548680"/>
            <a:ext cx="2889647" cy="576064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Details I would use to support: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6012160" y="1196752"/>
            <a:ext cx="2674640" cy="5472608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0412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103</Words>
  <Application>Microsoft Office PowerPoint</Application>
  <PresentationFormat>On-screen Show (4:3)</PresentationFormat>
  <Paragraphs>51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Office Theme</vt:lpstr>
      <vt:lpstr>PowerPoint Presentation</vt:lpstr>
      <vt:lpstr>QUESTION: Why did Britain and France follow a policy of appeasement in the 1930s?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Tipney</dc:creator>
  <cp:lastModifiedBy>TIPNEY, James Robert</cp:lastModifiedBy>
  <cp:revision>13</cp:revision>
  <cp:lastPrinted>2015-08-31T01:13:37Z</cp:lastPrinted>
  <dcterms:created xsi:type="dcterms:W3CDTF">2015-08-31T01:04:46Z</dcterms:created>
  <dcterms:modified xsi:type="dcterms:W3CDTF">2015-12-01T02:30:28Z</dcterms:modified>
</cp:coreProperties>
</file>