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A59BFC-355C-4FCC-9FC8-00B5016D76FB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1F0D7B95-B229-4BAD-A114-6672BE89EB73}">
      <dgm:prSet phldrT="[Text]"/>
      <dgm:spPr/>
      <dgm:t>
        <a:bodyPr/>
        <a:lstStyle/>
        <a:p>
          <a:r>
            <a:rPr lang="en-GB" dirty="0" smtClean="0"/>
            <a:t>Germany does not renew Reinsurance Treaty</a:t>
          </a:r>
          <a:endParaRPr lang="en-GB" dirty="0"/>
        </a:p>
      </dgm:t>
    </dgm:pt>
    <dgm:pt modelId="{262B67DF-6AE7-436E-9E1B-70DD3C8940E6}" type="parTrans" cxnId="{8593B883-23EB-49FC-A3AC-98D4E4C0781B}">
      <dgm:prSet/>
      <dgm:spPr/>
      <dgm:t>
        <a:bodyPr/>
        <a:lstStyle/>
        <a:p>
          <a:endParaRPr lang="en-GB"/>
        </a:p>
      </dgm:t>
    </dgm:pt>
    <dgm:pt modelId="{A906295B-6DA6-47E5-B805-FFE7076AE1CF}" type="sibTrans" cxnId="{8593B883-23EB-49FC-A3AC-98D4E4C0781B}">
      <dgm:prSet/>
      <dgm:spPr/>
      <dgm:t>
        <a:bodyPr/>
        <a:lstStyle/>
        <a:p>
          <a:endParaRPr lang="en-GB"/>
        </a:p>
      </dgm:t>
    </dgm:pt>
    <dgm:pt modelId="{47F145A4-C512-4436-9B63-19483C70D2D3}">
      <dgm:prSet phldrT="[Text]"/>
      <dgm:spPr/>
      <dgm:t>
        <a:bodyPr/>
        <a:lstStyle/>
        <a:p>
          <a:r>
            <a:rPr lang="en-GB" dirty="0" smtClean="0"/>
            <a:t>Franco-Russian Alliance 1894</a:t>
          </a:r>
          <a:endParaRPr lang="en-GB" dirty="0"/>
        </a:p>
      </dgm:t>
    </dgm:pt>
    <dgm:pt modelId="{D3EBE114-1284-4E70-BADF-B14924DAC40A}" type="parTrans" cxnId="{A3C6EF07-A37D-4A9C-A807-D5C529DB3391}">
      <dgm:prSet/>
      <dgm:spPr/>
      <dgm:t>
        <a:bodyPr/>
        <a:lstStyle/>
        <a:p>
          <a:endParaRPr lang="en-GB"/>
        </a:p>
      </dgm:t>
    </dgm:pt>
    <dgm:pt modelId="{121985CE-7F7B-4A31-BDB1-6D46F2E76EAE}" type="sibTrans" cxnId="{A3C6EF07-A37D-4A9C-A807-D5C529DB3391}">
      <dgm:prSet/>
      <dgm:spPr/>
      <dgm:t>
        <a:bodyPr/>
        <a:lstStyle/>
        <a:p>
          <a:endParaRPr lang="en-GB"/>
        </a:p>
      </dgm:t>
    </dgm:pt>
    <dgm:pt modelId="{234B4096-DE38-483D-B34A-67CA80E975E3}">
      <dgm:prSet phldrT="[Text]"/>
      <dgm:spPr/>
      <dgm:t>
        <a:bodyPr/>
        <a:lstStyle/>
        <a:p>
          <a:r>
            <a:rPr lang="en-GB" dirty="0" smtClean="0"/>
            <a:t>Response: The Schlieffen Plan</a:t>
          </a:r>
          <a:endParaRPr lang="en-GB" dirty="0"/>
        </a:p>
      </dgm:t>
    </dgm:pt>
    <dgm:pt modelId="{40E9DA60-1A48-4143-9916-90C7C3E40AB3}" type="parTrans" cxnId="{B426C464-BF15-42E6-B65F-AE64F72ED519}">
      <dgm:prSet/>
      <dgm:spPr/>
      <dgm:t>
        <a:bodyPr/>
        <a:lstStyle/>
        <a:p>
          <a:endParaRPr lang="en-GB"/>
        </a:p>
      </dgm:t>
    </dgm:pt>
    <dgm:pt modelId="{41819F02-CF2A-4EA8-BF40-02F631C5D108}" type="sibTrans" cxnId="{B426C464-BF15-42E6-B65F-AE64F72ED519}">
      <dgm:prSet/>
      <dgm:spPr/>
      <dgm:t>
        <a:bodyPr/>
        <a:lstStyle/>
        <a:p>
          <a:endParaRPr lang="en-GB"/>
        </a:p>
      </dgm:t>
    </dgm:pt>
    <dgm:pt modelId="{E5C3C3F1-2E89-4C5A-870A-51A693DCFEA3}" type="pres">
      <dgm:prSet presAssocID="{19A59BFC-355C-4FCC-9FC8-00B5016D76FB}" presName="CompostProcess" presStyleCnt="0">
        <dgm:presLayoutVars>
          <dgm:dir/>
          <dgm:resizeHandles val="exact"/>
        </dgm:presLayoutVars>
      </dgm:prSet>
      <dgm:spPr/>
    </dgm:pt>
    <dgm:pt modelId="{2798EBDD-FFFF-4699-8EA4-C6CE7E7724EF}" type="pres">
      <dgm:prSet presAssocID="{19A59BFC-355C-4FCC-9FC8-00B5016D76FB}" presName="arrow" presStyleLbl="bgShp" presStyleIdx="0" presStyleCnt="1"/>
      <dgm:spPr/>
    </dgm:pt>
    <dgm:pt modelId="{0F6F9959-7446-4D80-B39B-837037F5946F}" type="pres">
      <dgm:prSet presAssocID="{19A59BFC-355C-4FCC-9FC8-00B5016D76FB}" presName="linearProcess" presStyleCnt="0"/>
      <dgm:spPr/>
    </dgm:pt>
    <dgm:pt modelId="{CD890448-0FAB-4EF0-AFA6-915CF11FA47A}" type="pres">
      <dgm:prSet presAssocID="{1F0D7B95-B229-4BAD-A114-6672BE89EB73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F8DAB8A-19DD-4B51-A190-0FB8E76F27D3}" type="pres">
      <dgm:prSet presAssocID="{A906295B-6DA6-47E5-B805-FFE7076AE1CF}" presName="sibTrans" presStyleCnt="0"/>
      <dgm:spPr/>
    </dgm:pt>
    <dgm:pt modelId="{434CC2D2-3E01-4975-A5F5-5B072EFA8E5E}" type="pres">
      <dgm:prSet presAssocID="{47F145A4-C512-4436-9B63-19483C70D2D3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9121226-56EE-4F9E-9E26-FD3127D526DD}" type="pres">
      <dgm:prSet presAssocID="{121985CE-7F7B-4A31-BDB1-6D46F2E76EAE}" presName="sibTrans" presStyleCnt="0"/>
      <dgm:spPr/>
    </dgm:pt>
    <dgm:pt modelId="{BE37C618-B235-491E-B455-5D734D9E55E0}" type="pres">
      <dgm:prSet presAssocID="{234B4096-DE38-483D-B34A-67CA80E975E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3C6EF07-A37D-4A9C-A807-D5C529DB3391}" srcId="{19A59BFC-355C-4FCC-9FC8-00B5016D76FB}" destId="{47F145A4-C512-4436-9B63-19483C70D2D3}" srcOrd="1" destOrd="0" parTransId="{D3EBE114-1284-4E70-BADF-B14924DAC40A}" sibTransId="{121985CE-7F7B-4A31-BDB1-6D46F2E76EAE}"/>
    <dgm:cxn modelId="{0BCF32C5-DBB5-40E2-A470-932A2C6A47C4}" type="presOf" srcId="{234B4096-DE38-483D-B34A-67CA80E975E3}" destId="{BE37C618-B235-491E-B455-5D734D9E55E0}" srcOrd="0" destOrd="0" presId="urn:microsoft.com/office/officeart/2005/8/layout/hProcess9"/>
    <dgm:cxn modelId="{8593B883-23EB-49FC-A3AC-98D4E4C0781B}" srcId="{19A59BFC-355C-4FCC-9FC8-00B5016D76FB}" destId="{1F0D7B95-B229-4BAD-A114-6672BE89EB73}" srcOrd="0" destOrd="0" parTransId="{262B67DF-6AE7-436E-9E1B-70DD3C8940E6}" sibTransId="{A906295B-6DA6-47E5-B805-FFE7076AE1CF}"/>
    <dgm:cxn modelId="{97590B26-FD86-4297-95BA-9C6C8ECF4AD0}" type="presOf" srcId="{47F145A4-C512-4436-9B63-19483C70D2D3}" destId="{434CC2D2-3E01-4975-A5F5-5B072EFA8E5E}" srcOrd="0" destOrd="0" presId="urn:microsoft.com/office/officeart/2005/8/layout/hProcess9"/>
    <dgm:cxn modelId="{A664AB77-F777-46E9-8540-49593429A8A2}" type="presOf" srcId="{1F0D7B95-B229-4BAD-A114-6672BE89EB73}" destId="{CD890448-0FAB-4EF0-AFA6-915CF11FA47A}" srcOrd="0" destOrd="0" presId="urn:microsoft.com/office/officeart/2005/8/layout/hProcess9"/>
    <dgm:cxn modelId="{82B92469-BC33-4160-8A2C-D2999E0E5505}" type="presOf" srcId="{19A59BFC-355C-4FCC-9FC8-00B5016D76FB}" destId="{E5C3C3F1-2E89-4C5A-870A-51A693DCFEA3}" srcOrd="0" destOrd="0" presId="urn:microsoft.com/office/officeart/2005/8/layout/hProcess9"/>
    <dgm:cxn modelId="{B426C464-BF15-42E6-B65F-AE64F72ED519}" srcId="{19A59BFC-355C-4FCC-9FC8-00B5016D76FB}" destId="{234B4096-DE38-483D-B34A-67CA80E975E3}" srcOrd="2" destOrd="0" parTransId="{40E9DA60-1A48-4143-9916-90C7C3E40AB3}" sibTransId="{41819F02-CF2A-4EA8-BF40-02F631C5D108}"/>
    <dgm:cxn modelId="{F5166A05-D278-4C38-B1F5-F51F0A42919B}" type="presParOf" srcId="{E5C3C3F1-2E89-4C5A-870A-51A693DCFEA3}" destId="{2798EBDD-FFFF-4699-8EA4-C6CE7E7724EF}" srcOrd="0" destOrd="0" presId="urn:microsoft.com/office/officeart/2005/8/layout/hProcess9"/>
    <dgm:cxn modelId="{9E7EEA8D-9B7F-49FB-B019-C711B1FCC8C7}" type="presParOf" srcId="{E5C3C3F1-2E89-4C5A-870A-51A693DCFEA3}" destId="{0F6F9959-7446-4D80-B39B-837037F5946F}" srcOrd="1" destOrd="0" presId="urn:microsoft.com/office/officeart/2005/8/layout/hProcess9"/>
    <dgm:cxn modelId="{44355175-105B-4429-89BB-5A97131C647E}" type="presParOf" srcId="{0F6F9959-7446-4D80-B39B-837037F5946F}" destId="{CD890448-0FAB-4EF0-AFA6-915CF11FA47A}" srcOrd="0" destOrd="0" presId="urn:microsoft.com/office/officeart/2005/8/layout/hProcess9"/>
    <dgm:cxn modelId="{A2ED5FE1-A7BD-4667-BFE4-53084CF97B85}" type="presParOf" srcId="{0F6F9959-7446-4D80-B39B-837037F5946F}" destId="{AF8DAB8A-19DD-4B51-A190-0FB8E76F27D3}" srcOrd="1" destOrd="0" presId="urn:microsoft.com/office/officeart/2005/8/layout/hProcess9"/>
    <dgm:cxn modelId="{2DE04758-4CCD-417B-B35D-36F76F021597}" type="presParOf" srcId="{0F6F9959-7446-4D80-B39B-837037F5946F}" destId="{434CC2D2-3E01-4975-A5F5-5B072EFA8E5E}" srcOrd="2" destOrd="0" presId="urn:microsoft.com/office/officeart/2005/8/layout/hProcess9"/>
    <dgm:cxn modelId="{7ADDE933-E7A8-4868-BA60-AA575FCDEC6B}" type="presParOf" srcId="{0F6F9959-7446-4D80-B39B-837037F5946F}" destId="{39121226-56EE-4F9E-9E26-FD3127D526DD}" srcOrd="3" destOrd="0" presId="urn:microsoft.com/office/officeart/2005/8/layout/hProcess9"/>
    <dgm:cxn modelId="{EEA5F3E4-5184-47CB-8496-BBA50E140005}" type="presParOf" srcId="{0F6F9959-7446-4D80-B39B-837037F5946F}" destId="{BE37C618-B235-491E-B455-5D734D9E55E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565DC9-520C-4DA4-A834-82B2BAB08432}" type="doc">
      <dgm:prSet loTypeId="urn:microsoft.com/office/officeart/2005/8/layout/hList7" loCatId="list" qsTypeId="urn:microsoft.com/office/officeart/2005/8/quickstyle/simple1" qsCatId="simple" csTypeId="urn:microsoft.com/office/officeart/2005/8/colors/colorful1" csCatId="colorful" phldr="1"/>
      <dgm:spPr/>
    </dgm:pt>
    <dgm:pt modelId="{261B867E-C87A-4B6E-830F-456997FB76D3}">
      <dgm:prSet phldrT="[Text]"/>
      <dgm:spPr/>
      <dgm:t>
        <a:bodyPr/>
        <a:lstStyle/>
        <a:p>
          <a:r>
            <a:rPr lang="en-GB" dirty="0" smtClean="0"/>
            <a:t>Von Bulow ‘A Place in the Sun’</a:t>
          </a:r>
          <a:endParaRPr lang="en-GB" dirty="0"/>
        </a:p>
      </dgm:t>
    </dgm:pt>
    <dgm:pt modelId="{C25ACDAE-0E35-471C-ADBE-1F14B7EB4E42}" type="parTrans" cxnId="{1610628C-7E5C-44D0-A018-5CAE3A0A3D53}">
      <dgm:prSet/>
      <dgm:spPr/>
      <dgm:t>
        <a:bodyPr/>
        <a:lstStyle/>
        <a:p>
          <a:endParaRPr lang="en-GB"/>
        </a:p>
      </dgm:t>
    </dgm:pt>
    <dgm:pt modelId="{0408CFD3-504F-475B-9CC8-58C8B6630A9D}" type="sibTrans" cxnId="{1610628C-7E5C-44D0-A018-5CAE3A0A3D53}">
      <dgm:prSet/>
      <dgm:spPr/>
      <dgm:t>
        <a:bodyPr/>
        <a:lstStyle/>
        <a:p>
          <a:endParaRPr lang="en-GB"/>
        </a:p>
      </dgm:t>
    </dgm:pt>
    <dgm:pt modelId="{3EEBE94E-BCB1-4EDC-A596-6594D05E7E01}">
      <dgm:prSet phldrT="[Text]"/>
      <dgm:spPr/>
      <dgm:t>
        <a:bodyPr/>
        <a:lstStyle/>
        <a:p>
          <a:r>
            <a:rPr lang="en-GB" dirty="0" smtClean="0"/>
            <a:t>Tirpitz: New Navy Laws</a:t>
          </a:r>
          <a:endParaRPr lang="en-GB" dirty="0"/>
        </a:p>
      </dgm:t>
    </dgm:pt>
    <dgm:pt modelId="{1E1FF326-5D82-4758-8BAF-5BD255D62070}" type="parTrans" cxnId="{F5A7190B-C886-40F9-A2A3-927B909B84BB}">
      <dgm:prSet/>
      <dgm:spPr/>
      <dgm:t>
        <a:bodyPr/>
        <a:lstStyle/>
        <a:p>
          <a:endParaRPr lang="en-GB"/>
        </a:p>
      </dgm:t>
    </dgm:pt>
    <dgm:pt modelId="{D8B13101-1F6E-45EC-AA0F-C929F1119890}" type="sibTrans" cxnId="{F5A7190B-C886-40F9-A2A3-927B909B84BB}">
      <dgm:prSet/>
      <dgm:spPr/>
      <dgm:t>
        <a:bodyPr/>
        <a:lstStyle/>
        <a:p>
          <a:endParaRPr lang="en-GB"/>
        </a:p>
      </dgm:t>
    </dgm:pt>
    <dgm:pt modelId="{DD586455-DC97-4C79-9A5F-DBF986653C12}" type="pres">
      <dgm:prSet presAssocID="{50565DC9-520C-4DA4-A834-82B2BAB08432}" presName="Name0" presStyleCnt="0">
        <dgm:presLayoutVars>
          <dgm:dir/>
          <dgm:resizeHandles val="exact"/>
        </dgm:presLayoutVars>
      </dgm:prSet>
      <dgm:spPr/>
    </dgm:pt>
    <dgm:pt modelId="{49050814-AA00-4315-96D9-406A619B7892}" type="pres">
      <dgm:prSet presAssocID="{50565DC9-520C-4DA4-A834-82B2BAB08432}" presName="fgShape" presStyleLbl="fgShp" presStyleIdx="0" presStyleCnt="1"/>
      <dgm:spPr/>
    </dgm:pt>
    <dgm:pt modelId="{094866DD-B9F0-4901-B084-7B7D9DA705C4}" type="pres">
      <dgm:prSet presAssocID="{50565DC9-520C-4DA4-A834-82B2BAB08432}" presName="linComp" presStyleCnt="0"/>
      <dgm:spPr/>
    </dgm:pt>
    <dgm:pt modelId="{0B3221A3-084A-4D7E-A092-77F61F0A3607}" type="pres">
      <dgm:prSet presAssocID="{261B867E-C87A-4B6E-830F-456997FB76D3}" presName="compNode" presStyleCnt="0"/>
      <dgm:spPr/>
    </dgm:pt>
    <dgm:pt modelId="{00A10E18-34C2-46DD-8297-1BA1484AF709}" type="pres">
      <dgm:prSet presAssocID="{261B867E-C87A-4B6E-830F-456997FB76D3}" presName="bkgdShape" presStyleLbl="node1" presStyleIdx="0" presStyleCnt="2"/>
      <dgm:spPr/>
      <dgm:t>
        <a:bodyPr/>
        <a:lstStyle/>
        <a:p>
          <a:endParaRPr lang="en-GB"/>
        </a:p>
      </dgm:t>
    </dgm:pt>
    <dgm:pt modelId="{44B7CF18-C190-4305-BBF9-B484255983D4}" type="pres">
      <dgm:prSet presAssocID="{261B867E-C87A-4B6E-830F-456997FB76D3}" presName="node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CC23A90-72C8-41DF-B43B-34868E7ED69E}" type="pres">
      <dgm:prSet presAssocID="{261B867E-C87A-4B6E-830F-456997FB76D3}" presName="invisiNode" presStyleLbl="node1" presStyleIdx="0" presStyleCnt="2"/>
      <dgm:spPr/>
    </dgm:pt>
    <dgm:pt modelId="{4838AB9F-10A1-4822-9056-C1E280BB071A}" type="pres">
      <dgm:prSet presAssocID="{261B867E-C87A-4B6E-830F-456997FB76D3}" presName="imagNode" presStyleLbl="fgImgPlace1" presStyleIdx="0" presStyleCnt="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705FD126-448A-47C1-A6FC-1104365A0858}" type="pres">
      <dgm:prSet presAssocID="{0408CFD3-504F-475B-9CC8-58C8B6630A9D}" presName="sibTrans" presStyleLbl="sibTrans2D1" presStyleIdx="0" presStyleCnt="0"/>
      <dgm:spPr/>
      <dgm:t>
        <a:bodyPr/>
        <a:lstStyle/>
        <a:p>
          <a:endParaRPr lang="en-GB"/>
        </a:p>
      </dgm:t>
    </dgm:pt>
    <dgm:pt modelId="{289370E8-2199-4189-9A16-671D43D3AFC1}" type="pres">
      <dgm:prSet presAssocID="{3EEBE94E-BCB1-4EDC-A596-6594D05E7E01}" presName="compNode" presStyleCnt="0"/>
      <dgm:spPr/>
    </dgm:pt>
    <dgm:pt modelId="{6CD0B8F1-6841-418D-86ED-48FA1BCFB8D4}" type="pres">
      <dgm:prSet presAssocID="{3EEBE94E-BCB1-4EDC-A596-6594D05E7E01}" presName="bkgdShape" presStyleLbl="node1" presStyleIdx="1" presStyleCnt="2"/>
      <dgm:spPr/>
      <dgm:t>
        <a:bodyPr/>
        <a:lstStyle/>
        <a:p>
          <a:endParaRPr lang="en-GB"/>
        </a:p>
      </dgm:t>
    </dgm:pt>
    <dgm:pt modelId="{93FF60F1-CF2F-4C54-ACCD-AF41705B5C8C}" type="pres">
      <dgm:prSet presAssocID="{3EEBE94E-BCB1-4EDC-A596-6594D05E7E01}" presName="node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5359AE7-528E-47EC-B141-D47643386BD8}" type="pres">
      <dgm:prSet presAssocID="{3EEBE94E-BCB1-4EDC-A596-6594D05E7E01}" presName="invisiNode" presStyleLbl="node1" presStyleIdx="1" presStyleCnt="2"/>
      <dgm:spPr/>
    </dgm:pt>
    <dgm:pt modelId="{0684193C-FF32-44C0-9E80-BBFCDB38B7D5}" type="pres">
      <dgm:prSet presAssocID="{3EEBE94E-BCB1-4EDC-A596-6594D05E7E01}" presName="imagNode" presStyleLbl="fgImgPlace1" presStyleIdx="1" presStyleCnt="2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F5A7190B-C886-40F9-A2A3-927B909B84BB}" srcId="{50565DC9-520C-4DA4-A834-82B2BAB08432}" destId="{3EEBE94E-BCB1-4EDC-A596-6594D05E7E01}" srcOrd="1" destOrd="0" parTransId="{1E1FF326-5D82-4758-8BAF-5BD255D62070}" sibTransId="{D8B13101-1F6E-45EC-AA0F-C929F1119890}"/>
    <dgm:cxn modelId="{296BF809-E82A-44BA-9BF4-2CC7A5FECCE2}" type="presOf" srcId="{261B867E-C87A-4B6E-830F-456997FB76D3}" destId="{00A10E18-34C2-46DD-8297-1BA1484AF709}" srcOrd="0" destOrd="0" presId="urn:microsoft.com/office/officeart/2005/8/layout/hList7"/>
    <dgm:cxn modelId="{63D501F8-3152-4F6A-9341-CDFF3F25517E}" type="presOf" srcId="{3EEBE94E-BCB1-4EDC-A596-6594D05E7E01}" destId="{6CD0B8F1-6841-418D-86ED-48FA1BCFB8D4}" srcOrd="0" destOrd="0" presId="urn:microsoft.com/office/officeart/2005/8/layout/hList7"/>
    <dgm:cxn modelId="{BECE5BF5-BBB6-47A5-9196-F35D6CC72559}" type="presOf" srcId="{0408CFD3-504F-475B-9CC8-58C8B6630A9D}" destId="{705FD126-448A-47C1-A6FC-1104365A0858}" srcOrd="0" destOrd="0" presId="urn:microsoft.com/office/officeart/2005/8/layout/hList7"/>
    <dgm:cxn modelId="{FD3B8C2B-E649-402E-9A81-405883C3A959}" type="presOf" srcId="{50565DC9-520C-4DA4-A834-82B2BAB08432}" destId="{DD586455-DC97-4C79-9A5F-DBF986653C12}" srcOrd="0" destOrd="0" presId="urn:microsoft.com/office/officeart/2005/8/layout/hList7"/>
    <dgm:cxn modelId="{DC28907E-4665-4672-BC96-2479366438D4}" type="presOf" srcId="{3EEBE94E-BCB1-4EDC-A596-6594D05E7E01}" destId="{93FF60F1-CF2F-4C54-ACCD-AF41705B5C8C}" srcOrd="1" destOrd="0" presId="urn:microsoft.com/office/officeart/2005/8/layout/hList7"/>
    <dgm:cxn modelId="{B95EAFB7-4CAD-4764-AA4C-58B8A8934591}" type="presOf" srcId="{261B867E-C87A-4B6E-830F-456997FB76D3}" destId="{44B7CF18-C190-4305-BBF9-B484255983D4}" srcOrd="1" destOrd="0" presId="urn:microsoft.com/office/officeart/2005/8/layout/hList7"/>
    <dgm:cxn modelId="{1610628C-7E5C-44D0-A018-5CAE3A0A3D53}" srcId="{50565DC9-520C-4DA4-A834-82B2BAB08432}" destId="{261B867E-C87A-4B6E-830F-456997FB76D3}" srcOrd="0" destOrd="0" parTransId="{C25ACDAE-0E35-471C-ADBE-1F14B7EB4E42}" sibTransId="{0408CFD3-504F-475B-9CC8-58C8B6630A9D}"/>
    <dgm:cxn modelId="{11255F59-7144-4593-B25A-25C8F859F196}" type="presParOf" srcId="{DD586455-DC97-4C79-9A5F-DBF986653C12}" destId="{49050814-AA00-4315-96D9-406A619B7892}" srcOrd="0" destOrd="0" presId="urn:microsoft.com/office/officeart/2005/8/layout/hList7"/>
    <dgm:cxn modelId="{6439D303-D627-4022-9900-B7E56C63DBB6}" type="presParOf" srcId="{DD586455-DC97-4C79-9A5F-DBF986653C12}" destId="{094866DD-B9F0-4901-B084-7B7D9DA705C4}" srcOrd="1" destOrd="0" presId="urn:microsoft.com/office/officeart/2005/8/layout/hList7"/>
    <dgm:cxn modelId="{56895994-DA23-4C91-83F0-02C8D51340DF}" type="presParOf" srcId="{094866DD-B9F0-4901-B084-7B7D9DA705C4}" destId="{0B3221A3-084A-4D7E-A092-77F61F0A3607}" srcOrd="0" destOrd="0" presId="urn:microsoft.com/office/officeart/2005/8/layout/hList7"/>
    <dgm:cxn modelId="{6FE0F5A6-6785-40B3-AF2D-4B48BF6F21FB}" type="presParOf" srcId="{0B3221A3-084A-4D7E-A092-77F61F0A3607}" destId="{00A10E18-34C2-46DD-8297-1BA1484AF709}" srcOrd="0" destOrd="0" presId="urn:microsoft.com/office/officeart/2005/8/layout/hList7"/>
    <dgm:cxn modelId="{6BDA6D4A-0164-4E74-B754-36D38F2ABD4A}" type="presParOf" srcId="{0B3221A3-084A-4D7E-A092-77F61F0A3607}" destId="{44B7CF18-C190-4305-BBF9-B484255983D4}" srcOrd="1" destOrd="0" presId="urn:microsoft.com/office/officeart/2005/8/layout/hList7"/>
    <dgm:cxn modelId="{E665564B-F8AA-4BA9-BF95-FA729BF99668}" type="presParOf" srcId="{0B3221A3-084A-4D7E-A092-77F61F0A3607}" destId="{ACC23A90-72C8-41DF-B43B-34868E7ED69E}" srcOrd="2" destOrd="0" presId="urn:microsoft.com/office/officeart/2005/8/layout/hList7"/>
    <dgm:cxn modelId="{6ED99A6C-2C0D-454A-BBE1-3833B3DC82B1}" type="presParOf" srcId="{0B3221A3-084A-4D7E-A092-77F61F0A3607}" destId="{4838AB9F-10A1-4822-9056-C1E280BB071A}" srcOrd="3" destOrd="0" presId="urn:microsoft.com/office/officeart/2005/8/layout/hList7"/>
    <dgm:cxn modelId="{9A4BD75F-AD03-4B51-BDCC-78D8899A6DEF}" type="presParOf" srcId="{094866DD-B9F0-4901-B084-7B7D9DA705C4}" destId="{705FD126-448A-47C1-A6FC-1104365A0858}" srcOrd="1" destOrd="0" presId="urn:microsoft.com/office/officeart/2005/8/layout/hList7"/>
    <dgm:cxn modelId="{E82BC174-37F4-4571-9C66-20218CE30E21}" type="presParOf" srcId="{094866DD-B9F0-4901-B084-7B7D9DA705C4}" destId="{289370E8-2199-4189-9A16-671D43D3AFC1}" srcOrd="2" destOrd="0" presId="urn:microsoft.com/office/officeart/2005/8/layout/hList7"/>
    <dgm:cxn modelId="{D97D40B5-4F71-4B9D-A71C-51121DEC0E41}" type="presParOf" srcId="{289370E8-2199-4189-9A16-671D43D3AFC1}" destId="{6CD0B8F1-6841-418D-86ED-48FA1BCFB8D4}" srcOrd="0" destOrd="0" presId="urn:microsoft.com/office/officeart/2005/8/layout/hList7"/>
    <dgm:cxn modelId="{882EA7A4-C60B-4166-8133-83079484CB3A}" type="presParOf" srcId="{289370E8-2199-4189-9A16-671D43D3AFC1}" destId="{93FF60F1-CF2F-4C54-ACCD-AF41705B5C8C}" srcOrd="1" destOrd="0" presId="urn:microsoft.com/office/officeart/2005/8/layout/hList7"/>
    <dgm:cxn modelId="{E3B99970-4176-4493-B2A6-E54327C1466B}" type="presParOf" srcId="{289370E8-2199-4189-9A16-671D43D3AFC1}" destId="{05359AE7-528E-47EC-B141-D47643386BD8}" srcOrd="2" destOrd="0" presId="urn:microsoft.com/office/officeart/2005/8/layout/hList7"/>
    <dgm:cxn modelId="{1FB675B3-06B6-48C7-9751-0FEAAB96CAA8}" type="presParOf" srcId="{289370E8-2199-4189-9A16-671D43D3AFC1}" destId="{0684193C-FF32-44C0-9E80-BBFCDB38B7D5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F24C97-0F70-43F3-BF68-58F0B5F59862}" type="doc">
      <dgm:prSet loTypeId="urn:microsoft.com/office/officeart/2005/8/layout/b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574792DC-CA39-40E2-B9B3-D3591138AEC4}">
      <dgm:prSet phldrT="[Text]"/>
      <dgm:spPr/>
      <dgm:t>
        <a:bodyPr/>
        <a:lstStyle/>
        <a:p>
          <a:r>
            <a:rPr lang="en-GB" dirty="0" smtClean="0"/>
            <a:t>Anglo-German Relations</a:t>
          </a:r>
          <a:endParaRPr lang="en-GB" dirty="0"/>
        </a:p>
      </dgm:t>
    </dgm:pt>
    <dgm:pt modelId="{7CB96DB0-96F9-4CC0-9327-D84A81B220F4}" type="parTrans" cxnId="{49CF6674-6FF5-43DC-9FB8-7848EA09CCA1}">
      <dgm:prSet/>
      <dgm:spPr/>
      <dgm:t>
        <a:bodyPr/>
        <a:lstStyle/>
        <a:p>
          <a:endParaRPr lang="en-GB"/>
        </a:p>
      </dgm:t>
    </dgm:pt>
    <dgm:pt modelId="{DF39CCD1-31D2-488D-8B59-2C155460E186}" type="sibTrans" cxnId="{49CF6674-6FF5-43DC-9FB8-7848EA09CCA1}">
      <dgm:prSet/>
      <dgm:spPr/>
      <dgm:t>
        <a:bodyPr/>
        <a:lstStyle/>
        <a:p>
          <a:endParaRPr lang="en-GB"/>
        </a:p>
      </dgm:t>
    </dgm:pt>
    <dgm:pt modelId="{0173A95B-A223-4920-8EDC-E9E213B0AEB1}">
      <dgm:prSet phldrT="[Text]"/>
      <dgm:spPr/>
      <dgm:t>
        <a:bodyPr/>
        <a:lstStyle/>
        <a:p>
          <a:r>
            <a:rPr lang="en-GB" dirty="0" smtClean="0"/>
            <a:t>1</a:t>
          </a:r>
          <a:r>
            <a:rPr lang="en-GB" baseline="30000" dirty="0" smtClean="0"/>
            <a:t>st</a:t>
          </a:r>
          <a:r>
            <a:rPr lang="en-GB" dirty="0" smtClean="0"/>
            <a:t> Moroccan Crisis 1905</a:t>
          </a:r>
          <a:endParaRPr lang="en-GB" dirty="0"/>
        </a:p>
      </dgm:t>
    </dgm:pt>
    <dgm:pt modelId="{B7FCEAEC-0306-45DD-AA83-32EDCE7F1517}" type="parTrans" cxnId="{672B1583-BE33-486D-8114-487984C28CFD}">
      <dgm:prSet/>
      <dgm:spPr/>
      <dgm:t>
        <a:bodyPr/>
        <a:lstStyle/>
        <a:p>
          <a:endParaRPr lang="en-GB"/>
        </a:p>
      </dgm:t>
    </dgm:pt>
    <dgm:pt modelId="{C2357A50-35EB-4D89-87BE-486026FA5FE5}" type="sibTrans" cxnId="{672B1583-BE33-486D-8114-487984C28CFD}">
      <dgm:prSet/>
      <dgm:spPr/>
      <dgm:t>
        <a:bodyPr/>
        <a:lstStyle/>
        <a:p>
          <a:endParaRPr lang="en-GB"/>
        </a:p>
      </dgm:t>
    </dgm:pt>
    <dgm:pt modelId="{283F244E-4F41-4057-8F6D-35795DD17CAF}">
      <dgm:prSet phldrT="[Text]"/>
      <dgm:spPr/>
      <dgm:t>
        <a:bodyPr/>
        <a:lstStyle/>
        <a:p>
          <a:r>
            <a:rPr lang="en-GB" dirty="0" smtClean="0"/>
            <a:t>The Anglo-Russian ‘Entente’ 1907</a:t>
          </a:r>
          <a:endParaRPr lang="en-GB" dirty="0"/>
        </a:p>
      </dgm:t>
    </dgm:pt>
    <dgm:pt modelId="{2596A2D2-18B2-4E32-A531-11835394A492}" type="parTrans" cxnId="{D7D61B68-E6DB-4469-AD26-188D542A4FEF}">
      <dgm:prSet/>
      <dgm:spPr/>
      <dgm:t>
        <a:bodyPr/>
        <a:lstStyle/>
        <a:p>
          <a:endParaRPr lang="en-GB"/>
        </a:p>
      </dgm:t>
    </dgm:pt>
    <dgm:pt modelId="{ADE57F89-97F9-4F5B-867D-8BF6CCC7C61F}" type="sibTrans" cxnId="{D7D61B68-E6DB-4469-AD26-188D542A4FEF}">
      <dgm:prSet/>
      <dgm:spPr/>
      <dgm:t>
        <a:bodyPr/>
        <a:lstStyle/>
        <a:p>
          <a:endParaRPr lang="en-GB"/>
        </a:p>
      </dgm:t>
    </dgm:pt>
    <dgm:pt modelId="{A5AB9EFB-840B-443C-8254-1B8D5C5C54CA}">
      <dgm:prSet phldrT="[Text]"/>
      <dgm:spPr/>
      <dgm:t>
        <a:bodyPr/>
        <a:lstStyle/>
        <a:p>
          <a:r>
            <a:rPr lang="en-GB" dirty="0" smtClean="0"/>
            <a:t>The Bosnian Crisis 1908</a:t>
          </a:r>
          <a:endParaRPr lang="en-GB" dirty="0"/>
        </a:p>
      </dgm:t>
    </dgm:pt>
    <dgm:pt modelId="{2D969C92-3CD5-4A4A-9095-F4BA581543C8}" type="parTrans" cxnId="{C6357C13-06DC-4440-B076-82DFC9C1074D}">
      <dgm:prSet/>
      <dgm:spPr/>
      <dgm:t>
        <a:bodyPr/>
        <a:lstStyle/>
        <a:p>
          <a:endParaRPr lang="en-GB"/>
        </a:p>
      </dgm:t>
    </dgm:pt>
    <dgm:pt modelId="{A635D796-F1D4-448A-B2CA-8DD3EDC0CCE9}" type="sibTrans" cxnId="{C6357C13-06DC-4440-B076-82DFC9C1074D}">
      <dgm:prSet/>
      <dgm:spPr/>
      <dgm:t>
        <a:bodyPr/>
        <a:lstStyle/>
        <a:p>
          <a:endParaRPr lang="en-GB"/>
        </a:p>
      </dgm:t>
    </dgm:pt>
    <dgm:pt modelId="{D78FE41E-4790-41B1-95BB-7E339B1ACDAB}">
      <dgm:prSet phldrT="[Text]"/>
      <dgm:spPr/>
      <dgm:t>
        <a:bodyPr/>
        <a:lstStyle/>
        <a:p>
          <a:r>
            <a:rPr lang="en-GB" dirty="0" smtClean="0"/>
            <a:t>The Naval Arms Race 1908-12</a:t>
          </a:r>
          <a:endParaRPr lang="en-GB" dirty="0"/>
        </a:p>
      </dgm:t>
    </dgm:pt>
    <dgm:pt modelId="{49CC2284-E52C-4B4D-86F6-DEC881C36C10}" type="parTrans" cxnId="{A0431708-E8C7-4956-830D-8625663DC7C6}">
      <dgm:prSet/>
      <dgm:spPr/>
      <dgm:t>
        <a:bodyPr/>
        <a:lstStyle/>
        <a:p>
          <a:endParaRPr lang="en-GB"/>
        </a:p>
      </dgm:t>
    </dgm:pt>
    <dgm:pt modelId="{9E00F428-1299-4B47-A999-A3D8AF8A2456}" type="sibTrans" cxnId="{A0431708-E8C7-4956-830D-8625663DC7C6}">
      <dgm:prSet/>
      <dgm:spPr/>
      <dgm:t>
        <a:bodyPr/>
        <a:lstStyle/>
        <a:p>
          <a:endParaRPr lang="en-GB"/>
        </a:p>
      </dgm:t>
    </dgm:pt>
    <dgm:pt modelId="{1A9C3F33-EE63-4DC8-813A-9C68BD076424}">
      <dgm:prSet phldrT="[Text]"/>
      <dgm:spPr/>
      <dgm:t>
        <a:bodyPr/>
        <a:lstStyle/>
        <a:p>
          <a:r>
            <a:rPr lang="en-GB" dirty="0" smtClean="0"/>
            <a:t>The Agadir Crisis 1911</a:t>
          </a:r>
          <a:endParaRPr lang="en-GB" dirty="0"/>
        </a:p>
      </dgm:t>
    </dgm:pt>
    <dgm:pt modelId="{74166C14-5FB6-4FE1-8596-71F991900B3C}" type="parTrans" cxnId="{0ACD319B-6E5A-4939-AE9D-677D753388C9}">
      <dgm:prSet/>
      <dgm:spPr/>
      <dgm:t>
        <a:bodyPr/>
        <a:lstStyle/>
        <a:p>
          <a:endParaRPr lang="en-GB"/>
        </a:p>
      </dgm:t>
    </dgm:pt>
    <dgm:pt modelId="{9AF5703B-09A3-464D-8B30-BC9048887D31}" type="sibTrans" cxnId="{0ACD319B-6E5A-4939-AE9D-677D753388C9}">
      <dgm:prSet/>
      <dgm:spPr/>
      <dgm:t>
        <a:bodyPr/>
        <a:lstStyle/>
        <a:p>
          <a:endParaRPr lang="en-GB"/>
        </a:p>
      </dgm:t>
    </dgm:pt>
    <dgm:pt modelId="{0C2BBAD8-0F22-41DD-86FF-77DC60C198D4}" type="pres">
      <dgm:prSet presAssocID="{11F24C97-0F70-43F3-BF68-58F0B5F59862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GB"/>
        </a:p>
      </dgm:t>
    </dgm:pt>
    <dgm:pt modelId="{341CB099-718A-4B84-8ABF-0F0D4F1FBD84}" type="pres">
      <dgm:prSet presAssocID="{574792DC-CA39-40E2-B9B3-D3591138AEC4}" presName="compNode" presStyleCnt="0"/>
      <dgm:spPr/>
      <dgm:t>
        <a:bodyPr/>
        <a:lstStyle/>
        <a:p>
          <a:endParaRPr lang="en-GB"/>
        </a:p>
      </dgm:t>
    </dgm:pt>
    <dgm:pt modelId="{AA5E2C25-8685-4B1B-B1E0-F07F8899A02C}" type="pres">
      <dgm:prSet presAssocID="{574792DC-CA39-40E2-B9B3-D3591138AEC4}" presName="dummyConnPt" presStyleCnt="0"/>
      <dgm:spPr/>
      <dgm:t>
        <a:bodyPr/>
        <a:lstStyle/>
        <a:p>
          <a:endParaRPr lang="en-GB"/>
        </a:p>
      </dgm:t>
    </dgm:pt>
    <dgm:pt modelId="{6C622FE6-0C09-46B5-A99F-F3F04F6AC56A}" type="pres">
      <dgm:prSet presAssocID="{574792DC-CA39-40E2-B9B3-D3591138AEC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BB64F2-06AD-472C-B49D-74E1BAEFD861}" type="pres">
      <dgm:prSet presAssocID="{DF39CCD1-31D2-488D-8B59-2C155460E186}" presName="sibTrans" presStyleLbl="bgSibTrans2D1" presStyleIdx="0" presStyleCnt="5"/>
      <dgm:spPr/>
      <dgm:t>
        <a:bodyPr/>
        <a:lstStyle/>
        <a:p>
          <a:endParaRPr lang="en-GB"/>
        </a:p>
      </dgm:t>
    </dgm:pt>
    <dgm:pt modelId="{85607227-3F41-4D1D-93BE-F0C4DA37398E}" type="pres">
      <dgm:prSet presAssocID="{0173A95B-A223-4920-8EDC-E9E213B0AEB1}" presName="compNode" presStyleCnt="0"/>
      <dgm:spPr/>
      <dgm:t>
        <a:bodyPr/>
        <a:lstStyle/>
        <a:p>
          <a:endParaRPr lang="en-GB"/>
        </a:p>
      </dgm:t>
    </dgm:pt>
    <dgm:pt modelId="{2CAAA04D-ED37-463A-9B41-6D57EBE1DFBF}" type="pres">
      <dgm:prSet presAssocID="{0173A95B-A223-4920-8EDC-E9E213B0AEB1}" presName="dummyConnPt" presStyleCnt="0"/>
      <dgm:spPr/>
      <dgm:t>
        <a:bodyPr/>
        <a:lstStyle/>
        <a:p>
          <a:endParaRPr lang="en-GB"/>
        </a:p>
      </dgm:t>
    </dgm:pt>
    <dgm:pt modelId="{A16148F4-6042-4969-95F0-BFEE246F1CD8}" type="pres">
      <dgm:prSet presAssocID="{0173A95B-A223-4920-8EDC-E9E213B0AEB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6CD3652-F2E0-49E8-A238-55E6A5650696}" type="pres">
      <dgm:prSet presAssocID="{C2357A50-35EB-4D89-87BE-486026FA5FE5}" presName="sibTrans" presStyleLbl="bgSibTrans2D1" presStyleIdx="1" presStyleCnt="5"/>
      <dgm:spPr/>
      <dgm:t>
        <a:bodyPr/>
        <a:lstStyle/>
        <a:p>
          <a:endParaRPr lang="en-GB"/>
        </a:p>
      </dgm:t>
    </dgm:pt>
    <dgm:pt modelId="{3E682D91-D2AB-4157-8DDB-ED706F28D77C}" type="pres">
      <dgm:prSet presAssocID="{283F244E-4F41-4057-8F6D-35795DD17CAF}" presName="compNode" presStyleCnt="0"/>
      <dgm:spPr/>
      <dgm:t>
        <a:bodyPr/>
        <a:lstStyle/>
        <a:p>
          <a:endParaRPr lang="en-GB"/>
        </a:p>
      </dgm:t>
    </dgm:pt>
    <dgm:pt modelId="{C033E55D-4E58-40A8-A59C-2D888842A89A}" type="pres">
      <dgm:prSet presAssocID="{283F244E-4F41-4057-8F6D-35795DD17CAF}" presName="dummyConnPt" presStyleCnt="0"/>
      <dgm:spPr/>
      <dgm:t>
        <a:bodyPr/>
        <a:lstStyle/>
        <a:p>
          <a:endParaRPr lang="en-GB"/>
        </a:p>
      </dgm:t>
    </dgm:pt>
    <dgm:pt modelId="{D3EDC887-63BC-4DCA-B5E1-57760C16D3FA}" type="pres">
      <dgm:prSet presAssocID="{283F244E-4F41-4057-8F6D-35795DD17CA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5CF47B-1BE8-4639-8F27-782747485E8C}" type="pres">
      <dgm:prSet presAssocID="{ADE57F89-97F9-4F5B-867D-8BF6CCC7C61F}" presName="sibTrans" presStyleLbl="bgSibTrans2D1" presStyleIdx="2" presStyleCnt="5"/>
      <dgm:spPr/>
      <dgm:t>
        <a:bodyPr/>
        <a:lstStyle/>
        <a:p>
          <a:endParaRPr lang="en-GB"/>
        </a:p>
      </dgm:t>
    </dgm:pt>
    <dgm:pt modelId="{754D7D11-34F0-43CD-B21C-D3B86092331C}" type="pres">
      <dgm:prSet presAssocID="{A5AB9EFB-840B-443C-8254-1B8D5C5C54CA}" presName="compNode" presStyleCnt="0"/>
      <dgm:spPr/>
      <dgm:t>
        <a:bodyPr/>
        <a:lstStyle/>
        <a:p>
          <a:endParaRPr lang="en-GB"/>
        </a:p>
      </dgm:t>
    </dgm:pt>
    <dgm:pt modelId="{1E8E9D12-2B0D-4E12-B428-1AB033377F49}" type="pres">
      <dgm:prSet presAssocID="{A5AB9EFB-840B-443C-8254-1B8D5C5C54CA}" presName="dummyConnPt" presStyleCnt="0"/>
      <dgm:spPr/>
      <dgm:t>
        <a:bodyPr/>
        <a:lstStyle/>
        <a:p>
          <a:endParaRPr lang="en-GB"/>
        </a:p>
      </dgm:t>
    </dgm:pt>
    <dgm:pt modelId="{03F18B1D-89FF-43FA-9BDF-3EB3733C6EE7}" type="pres">
      <dgm:prSet presAssocID="{A5AB9EFB-840B-443C-8254-1B8D5C5C54C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DD2800-70C0-4A84-B942-529F9566D404}" type="pres">
      <dgm:prSet presAssocID="{A635D796-F1D4-448A-B2CA-8DD3EDC0CCE9}" presName="sibTrans" presStyleLbl="bgSibTrans2D1" presStyleIdx="3" presStyleCnt="5"/>
      <dgm:spPr/>
      <dgm:t>
        <a:bodyPr/>
        <a:lstStyle/>
        <a:p>
          <a:endParaRPr lang="en-GB"/>
        </a:p>
      </dgm:t>
    </dgm:pt>
    <dgm:pt modelId="{C31A9063-1606-4250-AD97-95866F821C3E}" type="pres">
      <dgm:prSet presAssocID="{D78FE41E-4790-41B1-95BB-7E339B1ACDAB}" presName="compNode" presStyleCnt="0"/>
      <dgm:spPr/>
      <dgm:t>
        <a:bodyPr/>
        <a:lstStyle/>
        <a:p>
          <a:endParaRPr lang="en-GB"/>
        </a:p>
      </dgm:t>
    </dgm:pt>
    <dgm:pt modelId="{D71736F9-1072-492F-97F9-76769B0D9FA5}" type="pres">
      <dgm:prSet presAssocID="{D78FE41E-4790-41B1-95BB-7E339B1ACDAB}" presName="dummyConnPt" presStyleCnt="0"/>
      <dgm:spPr/>
      <dgm:t>
        <a:bodyPr/>
        <a:lstStyle/>
        <a:p>
          <a:endParaRPr lang="en-GB"/>
        </a:p>
      </dgm:t>
    </dgm:pt>
    <dgm:pt modelId="{B7EA0DCF-CA9E-4E75-8C96-8D7448F1DE80}" type="pres">
      <dgm:prSet presAssocID="{D78FE41E-4790-41B1-95BB-7E339B1ACDA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140E89B-8BB6-4843-B073-186400EF7BBA}" type="pres">
      <dgm:prSet presAssocID="{9E00F428-1299-4B47-A999-A3D8AF8A2456}" presName="sibTrans" presStyleLbl="bgSibTrans2D1" presStyleIdx="4" presStyleCnt="5"/>
      <dgm:spPr/>
      <dgm:t>
        <a:bodyPr/>
        <a:lstStyle/>
        <a:p>
          <a:endParaRPr lang="en-GB"/>
        </a:p>
      </dgm:t>
    </dgm:pt>
    <dgm:pt modelId="{77AC5ED8-DB6C-4714-BC94-D41FB8AFBB6F}" type="pres">
      <dgm:prSet presAssocID="{1A9C3F33-EE63-4DC8-813A-9C68BD076424}" presName="compNode" presStyleCnt="0"/>
      <dgm:spPr/>
      <dgm:t>
        <a:bodyPr/>
        <a:lstStyle/>
        <a:p>
          <a:endParaRPr lang="en-GB"/>
        </a:p>
      </dgm:t>
    </dgm:pt>
    <dgm:pt modelId="{3F31BE3C-EAA9-4B4B-B734-5D834DC3B69C}" type="pres">
      <dgm:prSet presAssocID="{1A9C3F33-EE63-4DC8-813A-9C68BD076424}" presName="dummyConnPt" presStyleCnt="0"/>
      <dgm:spPr/>
      <dgm:t>
        <a:bodyPr/>
        <a:lstStyle/>
        <a:p>
          <a:endParaRPr lang="en-GB"/>
        </a:p>
      </dgm:t>
    </dgm:pt>
    <dgm:pt modelId="{02AAC9AB-A742-4BD7-A846-D6FBD86D2DD0}" type="pres">
      <dgm:prSet presAssocID="{1A9C3F33-EE63-4DC8-813A-9C68BD07642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CCF967F-2150-4529-8BFE-32248918FFF7}" type="presOf" srcId="{9E00F428-1299-4B47-A999-A3D8AF8A2456}" destId="{F140E89B-8BB6-4843-B073-186400EF7BBA}" srcOrd="0" destOrd="0" presId="urn:microsoft.com/office/officeart/2005/8/layout/bProcess4"/>
    <dgm:cxn modelId="{5152CFB2-3C5B-4E7D-9D15-D4D6B4169B96}" type="presOf" srcId="{11F24C97-0F70-43F3-BF68-58F0B5F59862}" destId="{0C2BBAD8-0F22-41DD-86FF-77DC60C198D4}" srcOrd="0" destOrd="0" presId="urn:microsoft.com/office/officeart/2005/8/layout/bProcess4"/>
    <dgm:cxn modelId="{D7D61B68-E6DB-4469-AD26-188D542A4FEF}" srcId="{11F24C97-0F70-43F3-BF68-58F0B5F59862}" destId="{283F244E-4F41-4057-8F6D-35795DD17CAF}" srcOrd="2" destOrd="0" parTransId="{2596A2D2-18B2-4E32-A531-11835394A492}" sibTransId="{ADE57F89-97F9-4F5B-867D-8BF6CCC7C61F}"/>
    <dgm:cxn modelId="{537399AC-2862-4B4F-A7AB-5F050E0C7322}" type="presOf" srcId="{574792DC-CA39-40E2-B9B3-D3591138AEC4}" destId="{6C622FE6-0C09-46B5-A99F-F3F04F6AC56A}" srcOrd="0" destOrd="0" presId="urn:microsoft.com/office/officeart/2005/8/layout/bProcess4"/>
    <dgm:cxn modelId="{5170465E-144F-4069-BAD7-2CF573B8FBD5}" type="presOf" srcId="{C2357A50-35EB-4D89-87BE-486026FA5FE5}" destId="{06CD3652-F2E0-49E8-A238-55E6A5650696}" srcOrd="0" destOrd="0" presId="urn:microsoft.com/office/officeart/2005/8/layout/bProcess4"/>
    <dgm:cxn modelId="{68164A62-AAAC-4394-B282-A86FAEBFE17D}" type="presOf" srcId="{A635D796-F1D4-448A-B2CA-8DD3EDC0CCE9}" destId="{BFDD2800-70C0-4A84-B942-529F9566D404}" srcOrd="0" destOrd="0" presId="urn:microsoft.com/office/officeart/2005/8/layout/bProcess4"/>
    <dgm:cxn modelId="{0ACD319B-6E5A-4939-AE9D-677D753388C9}" srcId="{11F24C97-0F70-43F3-BF68-58F0B5F59862}" destId="{1A9C3F33-EE63-4DC8-813A-9C68BD076424}" srcOrd="5" destOrd="0" parTransId="{74166C14-5FB6-4FE1-8596-71F991900B3C}" sibTransId="{9AF5703B-09A3-464D-8B30-BC9048887D31}"/>
    <dgm:cxn modelId="{A0431708-E8C7-4956-830D-8625663DC7C6}" srcId="{11F24C97-0F70-43F3-BF68-58F0B5F59862}" destId="{D78FE41E-4790-41B1-95BB-7E339B1ACDAB}" srcOrd="4" destOrd="0" parTransId="{49CC2284-E52C-4B4D-86F6-DEC881C36C10}" sibTransId="{9E00F428-1299-4B47-A999-A3D8AF8A2456}"/>
    <dgm:cxn modelId="{49CF6674-6FF5-43DC-9FB8-7848EA09CCA1}" srcId="{11F24C97-0F70-43F3-BF68-58F0B5F59862}" destId="{574792DC-CA39-40E2-B9B3-D3591138AEC4}" srcOrd="0" destOrd="0" parTransId="{7CB96DB0-96F9-4CC0-9327-D84A81B220F4}" sibTransId="{DF39CCD1-31D2-488D-8B59-2C155460E186}"/>
    <dgm:cxn modelId="{04988DCE-8AAE-4B8A-86F4-04485BD190DB}" type="presOf" srcId="{ADE57F89-97F9-4F5B-867D-8BF6CCC7C61F}" destId="{865CF47B-1BE8-4639-8F27-782747485E8C}" srcOrd="0" destOrd="0" presId="urn:microsoft.com/office/officeart/2005/8/layout/bProcess4"/>
    <dgm:cxn modelId="{F6DE0CE7-24D6-4D7D-A2EB-20E712483D23}" type="presOf" srcId="{1A9C3F33-EE63-4DC8-813A-9C68BD076424}" destId="{02AAC9AB-A742-4BD7-A846-D6FBD86D2DD0}" srcOrd="0" destOrd="0" presId="urn:microsoft.com/office/officeart/2005/8/layout/bProcess4"/>
    <dgm:cxn modelId="{C6357C13-06DC-4440-B076-82DFC9C1074D}" srcId="{11F24C97-0F70-43F3-BF68-58F0B5F59862}" destId="{A5AB9EFB-840B-443C-8254-1B8D5C5C54CA}" srcOrd="3" destOrd="0" parTransId="{2D969C92-3CD5-4A4A-9095-F4BA581543C8}" sibTransId="{A635D796-F1D4-448A-B2CA-8DD3EDC0CCE9}"/>
    <dgm:cxn modelId="{C96710E5-34F7-46CA-BEAA-A4C79A4D6127}" type="presOf" srcId="{D78FE41E-4790-41B1-95BB-7E339B1ACDAB}" destId="{B7EA0DCF-CA9E-4E75-8C96-8D7448F1DE80}" srcOrd="0" destOrd="0" presId="urn:microsoft.com/office/officeart/2005/8/layout/bProcess4"/>
    <dgm:cxn modelId="{2C7B62DD-7A56-442B-8835-4CF8F744D820}" type="presOf" srcId="{A5AB9EFB-840B-443C-8254-1B8D5C5C54CA}" destId="{03F18B1D-89FF-43FA-9BDF-3EB3733C6EE7}" srcOrd="0" destOrd="0" presId="urn:microsoft.com/office/officeart/2005/8/layout/bProcess4"/>
    <dgm:cxn modelId="{81AE732B-B5AF-462F-A577-14066D987BF1}" type="presOf" srcId="{DF39CCD1-31D2-488D-8B59-2C155460E186}" destId="{AEBB64F2-06AD-472C-B49D-74E1BAEFD861}" srcOrd="0" destOrd="0" presId="urn:microsoft.com/office/officeart/2005/8/layout/bProcess4"/>
    <dgm:cxn modelId="{7D22CD16-3DAC-4553-9F55-1716167E3FC8}" type="presOf" srcId="{283F244E-4F41-4057-8F6D-35795DD17CAF}" destId="{D3EDC887-63BC-4DCA-B5E1-57760C16D3FA}" srcOrd="0" destOrd="0" presId="urn:microsoft.com/office/officeart/2005/8/layout/bProcess4"/>
    <dgm:cxn modelId="{672B1583-BE33-486D-8114-487984C28CFD}" srcId="{11F24C97-0F70-43F3-BF68-58F0B5F59862}" destId="{0173A95B-A223-4920-8EDC-E9E213B0AEB1}" srcOrd="1" destOrd="0" parTransId="{B7FCEAEC-0306-45DD-AA83-32EDCE7F1517}" sibTransId="{C2357A50-35EB-4D89-87BE-486026FA5FE5}"/>
    <dgm:cxn modelId="{70FD38FC-BB78-4403-B618-D86D1406FFA3}" type="presOf" srcId="{0173A95B-A223-4920-8EDC-E9E213B0AEB1}" destId="{A16148F4-6042-4969-95F0-BFEE246F1CD8}" srcOrd="0" destOrd="0" presId="urn:microsoft.com/office/officeart/2005/8/layout/bProcess4"/>
    <dgm:cxn modelId="{43B8221B-BD32-4316-B83E-8C52AF67FDBF}" type="presParOf" srcId="{0C2BBAD8-0F22-41DD-86FF-77DC60C198D4}" destId="{341CB099-718A-4B84-8ABF-0F0D4F1FBD84}" srcOrd="0" destOrd="0" presId="urn:microsoft.com/office/officeart/2005/8/layout/bProcess4"/>
    <dgm:cxn modelId="{4A10B8E0-391F-41BA-A451-49265899D8FC}" type="presParOf" srcId="{341CB099-718A-4B84-8ABF-0F0D4F1FBD84}" destId="{AA5E2C25-8685-4B1B-B1E0-F07F8899A02C}" srcOrd="0" destOrd="0" presId="urn:microsoft.com/office/officeart/2005/8/layout/bProcess4"/>
    <dgm:cxn modelId="{DD3976BB-E432-463F-8903-830F54D9B93C}" type="presParOf" srcId="{341CB099-718A-4B84-8ABF-0F0D4F1FBD84}" destId="{6C622FE6-0C09-46B5-A99F-F3F04F6AC56A}" srcOrd="1" destOrd="0" presId="urn:microsoft.com/office/officeart/2005/8/layout/bProcess4"/>
    <dgm:cxn modelId="{8333EF08-4519-4DB6-AB64-80364717D422}" type="presParOf" srcId="{0C2BBAD8-0F22-41DD-86FF-77DC60C198D4}" destId="{AEBB64F2-06AD-472C-B49D-74E1BAEFD861}" srcOrd="1" destOrd="0" presId="urn:microsoft.com/office/officeart/2005/8/layout/bProcess4"/>
    <dgm:cxn modelId="{55C08DC5-2A81-4B89-B4BC-ABD1CB0F4084}" type="presParOf" srcId="{0C2BBAD8-0F22-41DD-86FF-77DC60C198D4}" destId="{85607227-3F41-4D1D-93BE-F0C4DA37398E}" srcOrd="2" destOrd="0" presId="urn:microsoft.com/office/officeart/2005/8/layout/bProcess4"/>
    <dgm:cxn modelId="{598E3C41-FCA9-452C-8A51-5E99F2AF3B4D}" type="presParOf" srcId="{85607227-3F41-4D1D-93BE-F0C4DA37398E}" destId="{2CAAA04D-ED37-463A-9B41-6D57EBE1DFBF}" srcOrd="0" destOrd="0" presId="urn:microsoft.com/office/officeart/2005/8/layout/bProcess4"/>
    <dgm:cxn modelId="{81B07BA5-7B4D-4236-9327-DAFD6B1A11B8}" type="presParOf" srcId="{85607227-3F41-4D1D-93BE-F0C4DA37398E}" destId="{A16148F4-6042-4969-95F0-BFEE246F1CD8}" srcOrd="1" destOrd="0" presId="urn:microsoft.com/office/officeart/2005/8/layout/bProcess4"/>
    <dgm:cxn modelId="{A880BBB2-957B-465E-AD70-512D5A39AB15}" type="presParOf" srcId="{0C2BBAD8-0F22-41DD-86FF-77DC60C198D4}" destId="{06CD3652-F2E0-49E8-A238-55E6A5650696}" srcOrd="3" destOrd="0" presId="urn:microsoft.com/office/officeart/2005/8/layout/bProcess4"/>
    <dgm:cxn modelId="{79F7BC03-4694-4DD4-A0A6-FA6DAC0358FC}" type="presParOf" srcId="{0C2BBAD8-0F22-41DD-86FF-77DC60C198D4}" destId="{3E682D91-D2AB-4157-8DDB-ED706F28D77C}" srcOrd="4" destOrd="0" presId="urn:microsoft.com/office/officeart/2005/8/layout/bProcess4"/>
    <dgm:cxn modelId="{1F6B7326-4031-4957-90E6-6F78A5DE7323}" type="presParOf" srcId="{3E682D91-D2AB-4157-8DDB-ED706F28D77C}" destId="{C033E55D-4E58-40A8-A59C-2D888842A89A}" srcOrd="0" destOrd="0" presId="urn:microsoft.com/office/officeart/2005/8/layout/bProcess4"/>
    <dgm:cxn modelId="{B5AFF187-3B71-49A7-86A6-6B480F03146A}" type="presParOf" srcId="{3E682D91-D2AB-4157-8DDB-ED706F28D77C}" destId="{D3EDC887-63BC-4DCA-B5E1-57760C16D3FA}" srcOrd="1" destOrd="0" presId="urn:microsoft.com/office/officeart/2005/8/layout/bProcess4"/>
    <dgm:cxn modelId="{BE1DB9FE-EAA2-44BC-BB02-B88C1A10E6FA}" type="presParOf" srcId="{0C2BBAD8-0F22-41DD-86FF-77DC60C198D4}" destId="{865CF47B-1BE8-4639-8F27-782747485E8C}" srcOrd="5" destOrd="0" presId="urn:microsoft.com/office/officeart/2005/8/layout/bProcess4"/>
    <dgm:cxn modelId="{030935D7-6373-4B25-9047-0BA8A309CE81}" type="presParOf" srcId="{0C2BBAD8-0F22-41DD-86FF-77DC60C198D4}" destId="{754D7D11-34F0-43CD-B21C-D3B86092331C}" srcOrd="6" destOrd="0" presId="urn:microsoft.com/office/officeart/2005/8/layout/bProcess4"/>
    <dgm:cxn modelId="{3B8E899D-3F3B-47E5-BCAB-FC2F89AEF4B4}" type="presParOf" srcId="{754D7D11-34F0-43CD-B21C-D3B86092331C}" destId="{1E8E9D12-2B0D-4E12-B428-1AB033377F49}" srcOrd="0" destOrd="0" presId="urn:microsoft.com/office/officeart/2005/8/layout/bProcess4"/>
    <dgm:cxn modelId="{37BC175D-6F6D-4416-9F18-6E917D99CBCE}" type="presParOf" srcId="{754D7D11-34F0-43CD-B21C-D3B86092331C}" destId="{03F18B1D-89FF-43FA-9BDF-3EB3733C6EE7}" srcOrd="1" destOrd="0" presId="urn:microsoft.com/office/officeart/2005/8/layout/bProcess4"/>
    <dgm:cxn modelId="{DC7FAEFA-AE23-44A6-B291-DD0B5EB5CACE}" type="presParOf" srcId="{0C2BBAD8-0F22-41DD-86FF-77DC60C198D4}" destId="{BFDD2800-70C0-4A84-B942-529F9566D404}" srcOrd="7" destOrd="0" presId="urn:microsoft.com/office/officeart/2005/8/layout/bProcess4"/>
    <dgm:cxn modelId="{D748485E-C160-4851-810E-49C824179194}" type="presParOf" srcId="{0C2BBAD8-0F22-41DD-86FF-77DC60C198D4}" destId="{C31A9063-1606-4250-AD97-95866F821C3E}" srcOrd="8" destOrd="0" presId="urn:microsoft.com/office/officeart/2005/8/layout/bProcess4"/>
    <dgm:cxn modelId="{1321DC64-8397-4C32-9AC3-15A836644DA4}" type="presParOf" srcId="{C31A9063-1606-4250-AD97-95866F821C3E}" destId="{D71736F9-1072-492F-97F9-76769B0D9FA5}" srcOrd="0" destOrd="0" presId="urn:microsoft.com/office/officeart/2005/8/layout/bProcess4"/>
    <dgm:cxn modelId="{F3BBF12F-CEB1-4435-AE83-D918A46ED61D}" type="presParOf" srcId="{C31A9063-1606-4250-AD97-95866F821C3E}" destId="{B7EA0DCF-CA9E-4E75-8C96-8D7448F1DE80}" srcOrd="1" destOrd="0" presId="urn:microsoft.com/office/officeart/2005/8/layout/bProcess4"/>
    <dgm:cxn modelId="{97681210-602A-443B-A4F5-568561975E8F}" type="presParOf" srcId="{0C2BBAD8-0F22-41DD-86FF-77DC60C198D4}" destId="{F140E89B-8BB6-4843-B073-186400EF7BBA}" srcOrd="9" destOrd="0" presId="urn:microsoft.com/office/officeart/2005/8/layout/bProcess4"/>
    <dgm:cxn modelId="{58D91680-4596-465A-B22D-40E18877D83F}" type="presParOf" srcId="{0C2BBAD8-0F22-41DD-86FF-77DC60C198D4}" destId="{77AC5ED8-DB6C-4714-BC94-D41FB8AFBB6F}" srcOrd="10" destOrd="0" presId="urn:microsoft.com/office/officeart/2005/8/layout/bProcess4"/>
    <dgm:cxn modelId="{21E9180F-C496-468E-9ACA-8E97B7E86A98}" type="presParOf" srcId="{77AC5ED8-DB6C-4714-BC94-D41FB8AFBB6F}" destId="{3F31BE3C-EAA9-4B4B-B734-5D834DC3B69C}" srcOrd="0" destOrd="0" presId="urn:microsoft.com/office/officeart/2005/8/layout/bProcess4"/>
    <dgm:cxn modelId="{E87E44A9-95D2-4E21-BA2F-7B4D2D442BFE}" type="presParOf" srcId="{77AC5ED8-DB6C-4714-BC94-D41FB8AFBB6F}" destId="{02AAC9AB-A742-4BD7-A846-D6FBD86D2DD0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98EBDD-FFFF-4699-8EA4-C6CE7E7724EF}">
      <dsp:nvSpPr>
        <dsp:cNvPr id="0" name=""/>
        <dsp:cNvSpPr/>
      </dsp:nvSpPr>
      <dsp:spPr>
        <a:xfrm>
          <a:off x="343787" y="0"/>
          <a:ext cx="3896257" cy="3168351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890448-0FAB-4EF0-AFA6-915CF11FA47A}">
      <dsp:nvSpPr>
        <dsp:cNvPr id="0" name=""/>
        <dsp:cNvSpPr/>
      </dsp:nvSpPr>
      <dsp:spPr>
        <a:xfrm>
          <a:off x="4924" y="950505"/>
          <a:ext cx="1475420" cy="12673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Germany does not renew Reinsurance Treaty</a:t>
          </a:r>
          <a:endParaRPr lang="en-GB" sz="1600" kern="1200" dirty="0"/>
        </a:p>
      </dsp:txBody>
      <dsp:txXfrm>
        <a:off x="66790" y="1012371"/>
        <a:ext cx="1351688" cy="1143608"/>
      </dsp:txXfrm>
    </dsp:sp>
    <dsp:sp modelId="{434CC2D2-3E01-4975-A5F5-5B072EFA8E5E}">
      <dsp:nvSpPr>
        <dsp:cNvPr id="0" name=""/>
        <dsp:cNvSpPr/>
      </dsp:nvSpPr>
      <dsp:spPr>
        <a:xfrm>
          <a:off x="1554205" y="950505"/>
          <a:ext cx="1475420" cy="126734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Franco-Russian Alliance 1894</a:t>
          </a:r>
          <a:endParaRPr lang="en-GB" sz="1600" kern="1200" dirty="0"/>
        </a:p>
      </dsp:txBody>
      <dsp:txXfrm>
        <a:off x="1616071" y="1012371"/>
        <a:ext cx="1351688" cy="1143608"/>
      </dsp:txXfrm>
    </dsp:sp>
    <dsp:sp modelId="{BE37C618-B235-491E-B455-5D734D9E55E0}">
      <dsp:nvSpPr>
        <dsp:cNvPr id="0" name=""/>
        <dsp:cNvSpPr/>
      </dsp:nvSpPr>
      <dsp:spPr>
        <a:xfrm>
          <a:off x="3103487" y="950505"/>
          <a:ext cx="1475420" cy="126734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Response: The Schlieffen Plan</a:t>
          </a:r>
          <a:endParaRPr lang="en-GB" sz="1600" kern="1200" dirty="0"/>
        </a:p>
      </dsp:txBody>
      <dsp:txXfrm>
        <a:off x="3165353" y="1012371"/>
        <a:ext cx="1351688" cy="11436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A10E18-34C2-46DD-8297-1BA1484AF709}">
      <dsp:nvSpPr>
        <dsp:cNvPr id="0" name=""/>
        <dsp:cNvSpPr/>
      </dsp:nvSpPr>
      <dsp:spPr>
        <a:xfrm>
          <a:off x="1557" y="0"/>
          <a:ext cx="1783718" cy="32719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Von Bulow ‘A Place in the Sun’</a:t>
          </a:r>
          <a:endParaRPr lang="en-GB" sz="2300" kern="1200" dirty="0"/>
        </a:p>
      </dsp:txBody>
      <dsp:txXfrm>
        <a:off x="1557" y="1308764"/>
        <a:ext cx="1783718" cy="1308764"/>
      </dsp:txXfrm>
    </dsp:sp>
    <dsp:sp modelId="{4838AB9F-10A1-4822-9056-C1E280BB071A}">
      <dsp:nvSpPr>
        <dsp:cNvPr id="0" name=""/>
        <dsp:cNvSpPr/>
      </dsp:nvSpPr>
      <dsp:spPr>
        <a:xfrm>
          <a:off x="348643" y="196314"/>
          <a:ext cx="1089546" cy="1089546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D0B8F1-6841-418D-86ED-48FA1BCFB8D4}">
      <dsp:nvSpPr>
        <dsp:cNvPr id="0" name=""/>
        <dsp:cNvSpPr/>
      </dsp:nvSpPr>
      <dsp:spPr>
        <a:xfrm>
          <a:off x="1838787" y="0"/>
          <a:ext cx="1783718" cy="327191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Tirpitz: New Navy Laws</a:t>
          </a:r>
          <a:endParaRPr lang="en-GB" sz="2300" kern="1200" dirty="0"/>
        </a:p>
      </dsp:txBody>
      <dsp:txXfrm>
        <a:off x="1838787" y="1308764"/>
        <a:ext cx="1783718" cy="1308764"/>
      </dsp:txXfrm>
    </dsp:sp>
    <dsp:sp modelId="{0684193C-FF32-44C0-9E80-BBFCDB38B7D5}">
      <dsp:nvSpPr>
        <dsp:cNvPr id="0" name=""/>
        <dsp:cNvSpPr/>
      </dsp:nvSpPr>
      <dsp:spPr>
        <a:xfrm>
          <a:off x="2185873" y="196314"/>
          <a:ext cx="1089546" cy="1089546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050814-AA00-4315-96D9-406A619B7892}">
      <dsp:nvSpPr>
        <dsp:cNvPr id="0" name=""/>
        <dsp:cNvSpPr/>
      </dsp:nvSpPr>
      <dsp:spPr>
        <a:xfrm>
          <a:off x="144962" y="2617529"/>
          <a:ext cx="3334138" cy="490786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BB64F2-06AD-472C-B49D-74E1BAEFD861}">
      <dsp:nvSpPr>
        <dsp:cNvPr id="0" name=""/>
        <dsp:cNvSpPr/>
      </dsp:nvSpPr>
      <dsp:spPr>
        <a:xfrm rot="5400000">
          <a:off x="-284873" y="1425950"/>
          <a:ext cx="1281132" cy="15558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622FE6-0C09-46B5-A99F-F3F04F6AC56A}">
      <dsp:nvSpPr>
        <dsp:cNvPr id="0" name=""/>
        <dsp:cNvSpPr/>
      </dsp:nvSpPr>
      <dsp:spPr>
        <a:xfrm>
          <a:off x="2224" y="597075"/>
          <a:ext cx="1728754" cy="103725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Anglo-German Relations</a:t>
          </a:r>
          <a:endParaRPr lang="en-GB" sz="1900" kern="1200" dirty="0"/>
        </a:p>
      </dsp:txBody>
      <dsp:txXfrm>
        <a:off x="32604" y="627455"/>
        <a:ext cx="1667994" cy="976492"/>
      </dsp:txXfrm>
    </dsp:sp>
    <dsp:sp modelId="{06CD3652-F2E0-49E8-A238-55E6A5650696}">
      <dsp:nvSpPr>
        <dsp:cNvPr id="0" name=""/>
        <dsp:cNvSpPr/>
      </dsp:nvSpPr>
      <dsp:spPr>
        <a:xfrm rot="5400000">
          <a:off x="-284873" y="2722516"/>
          <a:ext cx="1281132" cy="155587"/>
        </a:xfrm>
        <a:prstGeom prst="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6148F4-6042-4969-95F0-BFEE246F1CD8}">
      <dsp:nvSpPr>
        <dsp:cNvPr id="0" name=""/>
        <dsp:cNvSpPr/>
      </dsp:nvSpPr>
      <dsp:spPr>
        <a:xfrm>
          <a:off x="2224" y="1893641"/>
          <a:ext cx="1728754" cy="1037252"/>
        </a:xfrm>
        <a:prstGeom prst="roundRect">
          <a:avLst>
            <a:gd name="adj" fmla="val 10000"/>
          </a:avLst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1</a:t>
          </a:r>
          <a:r>
            <a:rPr lang="en-GB" sz="1900" kern="1200" baseline="30000" dirty="0" smtClean="0"/>
            <a:t>st</a:t>
          </a:r>
          <a:r>
            <a:rPr lang="en-GB" sz="1900" kern="1200" dirty="0" smtClean="0"/>
            <a:t> Moroccan Crisis 1905</a:t>
          </a:r>
          <a:endParaRPr lang="en-GB" sz="1900" kern="1200" dirty="0"/>
        </a:p>
      </dsp:txBody>
      <dsp:txXfrm>
        <a:off x="32604" y="1924021"/>
        <a:ext cx="1667994" cy="976492"/>
      </dsp:txXfrm>
    </dsp:sp>
    <dsp:sp modelId="{865CF47B-1BE8-4639-8F27-782747485E8C}">
      <dsp:nvSpPr>
        <dsp:cNvPr id="0" name=""/>
        <dsp:cNvSpPr/>
      </dsp:nvSpPr>
      <dsp:spPr>
        <a:xfrm>
          <a:off x="363409" y="3370799"/>
          <a:ext cx="2283809" cy="155587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EDC887-63BC-4DCA-B5E1-57760C16D3FA}">
      <dsp:nvSpPr>
        <dsp:cNvPr id="0" name=""/>
        <dsp:cNvSpPr/>
      </dsp:nvSpPr>
      <dsp:spPr>
        <a:xfrm>
          <a:off x="2224" y="3190207"/>
          <a:ext cx="1728754" cy="1037252"/>
        </a:xfrm>
        <a:prstGeom prst="roundRect">
          <a:avLst>
            <a:gd name="adj" fmla="val 10000"/>
          </a:avLst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The Anglo-Russian ‘Entente’ 1907</a:t>
          </a:r>
          <a:endParaRPr lang="en-GB" sz="1900" kern="1200" dirty="0"/>
        </a:p>
      </dsp:txBody>
      <dsp:txXfrm>
        <a:off x="32604" y="3220587"/>
        <a:ext cx="1667994" cy="976492"/>
      </dsp:txXfrm>
    </dsp:sp>
    <dsp:sp modelId="{BFDD2800-70C0-4A84-B942-529F9566D404}">
      <dsp:nvSpPr>
        <dsp:cNvPr id="0" name=""/>
        <dsp:cNvSpPr/>
      </dsp:nvSpPr>
      <dsp:spPr>
        <a:xfrm rot="16200000">
          <a:off x="2014370" y="2722516"/>
          <a:ext cx="1281132" cy="155587"/>
        </a:xfrm>
        <a:prstGeom prst="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F18B1D-89FF-43FA-9BDF-3EB3733C6EE7}">
      <dsp:nvSpPr>
        <dsp:cNvPr id="0" name=""/>
        <dsp:cNvSpPr/>
      </dsp:nvSpPr>
      <dsp:spPr>
        <a:xfrm>
          <a:off x="2301468" y="3190207"/>
          <a:ext cx="1728754" cy="1037252"/>
        </a:xfrm>
        <a:prstGeom prst="roundRect">
          <a:avLst>
            <a:gd name="adj" fmla="val 10000"/>
          </a:avLst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The Bosnian Crisis 1908</a:t>
          </a:r>
          <a:endParaRPr lang="en-GB" sz="1900" kern="1200" dirty="0"/>
        </a:p>
      </dsp:txBody>
      <dsp:txXfrm>
        <a:off x="2331848" y="3220587"/>
        <a:ext cx="1667994" cy="976492"/>
      </dsp:txXfrm>
    </dsp:sp>
    <dsp:sp modelId="{F140E89B-8BB6-4843-B073-186400EF7BBA}">
      <dsp:nvSpPr>
        <dsp:cNvPr id="0" name=""/>
        <dsp:cNvSpPr/>
      </dsp:nvSpPr>
      <dsp:spPr>
        <a:xfrm rot="16200000">
          <a:off x="2014370" y="1425950"/>
          <a:ext cx="1281132" cy="155587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EA0DCF-CA9E-4E75-8C96-8D7448F1DE80}">
      <dsp:nvSpPr>
        <dsp:cNvPr id="0" name=""/>
        <dsp:cNvSpPr/>
      </dsp:nvSpPr>
      <dsp:spPr>
        <a:xfrm>
          <a:off x="2301468" y="1893641"/>
          <a:ext cx="1728754" cy="1037252"/>
        </a:xfrm>
        <a:prstGeom prst="roundRect">
          <a:avLst>
            <a:gd name="adj" fmla="val 10000"/>
          </a:avLst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The Naval Arms Race 1908-12</a:t>
          </a:r>
          <a:endParaRPr lang="en-GB" sz="1900" kern="1200" dirty="0"/>
        </a:p>
      </dsp:txBody>
      <dsp:txXfrm>
        <a:off x="2331848" y="1924021"/>
        <a:ext cx="1667994" cy="976492"/>
      </dsp:txXfrm>
    </dsp:sp>
    <dsp:sp modelId="{02AAC9AB-A742-4BD7-A846-D6FBD86D2DD0}">
      <dsp:nvSpPr>
        <dsp:cNvPr id="0" name=""/>
        <dsp:cNvSpPr/>
      </dsp:nvSpPr>
      <dsp:spPr>
        <a:xfrm>
          <a:off x="2301468" y="597075"/>
          <a:ext cx="1728754" cy="1037252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The Agadir Crisis 1911</a:t>
          </a:r>
          <a:endParaRPr lang="en-GB" sz="1900" kern="1200" dirty="0"/>
        </a:p>
      </dsp:txBody>
      <dsp:txXfrm>
        <a:off x="2331848" y="627455"/>
        <a:ext cx="1667994" cy="9764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28A5-7C38-4C74-83F9-13098DB7B7C4}" type="datetimeFigureOut">
              <a:rPr lang="en-GB" smtClean="0"/>
              <a:t>26/03/2014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2391-34A6-4A99-871F-097FDF6F2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755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28A5-7C38-4C74-83F9-13098DB7B7C4}" type="datetimeFigureOut">
              <a:rPr lang="en-GB" smtClean="0"/>
              <a:t>26/03/2014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2391-34A6-4A99-871F-097FDF6F2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205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28A5-7C38-4C74-83F9-13098DB7B7C4}" type="datetimeFigureOut">
              <a:rPr lang="en-GB" smtClean="0"/>
              <a:t>26/03/2014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2391-34A6-4A99-871F-097FDF6F2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98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28A5-7C38-4C74-83F9-13098DB7B7C4}" type="datetimeFigureOut">
              <a:rPr lang="en-GB" smtClean="0"/>
              <a:t>26/03/2014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2391-34A6-4A99-871F-097FDF6F2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58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28A5-7C38-4C74-83F9-13098DB7B7C4}" type="datetimeFigureOut">
              <a:rPr lang="en-GB" smtClean="0"/>
              <a:t>26/03/2014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2391-34A6-4A99-871F-097FDF6F2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43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28A5-7C38-4C74-83F9-13098DB7B7C4}" type="datetimeFigureOut">
              <a:rPr lang="en-GB" smtClean="0"/>
              <a:t>26/03/2014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2391-34A6-4A99-871F-097FDF6F2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28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28A5-7C38-4C74-83F9-13098DB7B7C4}" type="datetimeFigureOut">
              <a:rPr lang="en-GB" smtClean="0"/>
              <a:t>26/03/2014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2391-34A6-4A99-871F-097FDF6F2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062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28A5-7C38-4C74-83F9-13098DB7B7C4}" type="datetimeFigureOut">
              <a:rPr lang="en-GB" smtClean="0"/>
              <a:t>26/03/2014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2391-34A6-4A99-871F-097FDF6F2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28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28A5-7C38-4C74-83F9-13098DB7B7C4}" type="datetimeFigureOut">
              <a:rPr lang="en-GB" smtClean="0"/>
              <a:t>26/03/2014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2391-34A6-4A99-871F-097FDF6F2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3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28A5-7C38-4C74-83F9-13098DB7B7C4}" type="datetimeFigureOut">
              <a:rPr lang="en-GB" smtClean="0"/>
              <a:t>26/03/2014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2391-34A6-4A99-871F-097FDF6F2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137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928A5-7C38-4C74-83F9-13098DB7B7C4}" type="datetimeFigureOut">
              <a:rPr lang="en-GB" smtClean="0"/>
              <a:t>26/03/2014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2391-34A6-4A99-871F-097FDF6F2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599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928A5-7C38-4C74-83F9-13098DB7B7C4}" type="datetimeFigureOut">
              <a:rPr lang="en-GB" smtClean="0"/>
              <a:t>26/03/2014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82391-34A6-4A99-871F-097FDF6F22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202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509" y="476672"/>
            <a:ext cx="7772400" cy="1470025"/>
          </a:xfrm>
        </p:spPr>
        <p:txBody>
          <a:bodyPr/>
          <a:lstStyle/>
          <a:p>
            <a:r>
              <a:rPr lang="en-GB" dirty="0" smtClean="0"/>
              <a:t>European Diplomacy &amp; WW1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9309" y="1844824"/>
            <a:ext cx="6400800" cy="388843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Kaiser Wilhelm II &amp; ‘</a:t>
            </a:r>
            <a:r>
              <a:rPr lang="en-GB" dirty="0" err="1" smtClean="0"/>
              <a:t>Weltpolitik</a:t>
            </a:r>
            <a:r>
              <a:rPr lang="en-GB" dirty="0" smtClean="0"/>
              <a:t>’</a:t>
            </a:r>
          </a:p>
          <a:p>
            <a:r>
              <a:rPr lang="en-GB" dirty="0" smtClean="0"/>
              <a:t>European Tensions 1890-1911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To what was German foreign policy</a:t>
            </a:r>
          </a:p>
          <a:p>
            <a:r>
              <a:rPr lang="en-GB" dirty="0">
                <a:solidFill>
                  <a:srgbClr val="FF0000"/>
                </a:solidFill>
              </a:rPr>
              <a:t>r</a:t>
            </a:r>
            <a:r>
              <a:rPr lang="en-GB" dirty="0" smtClean="0">
                <a:solidFill>
                  <a:srgbClr val="FF0000"/>
                </a:solidFill>
              </a:rPr>
              <a:t>esponsible for increasing tensions?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364" y="5853936"/>
            <a:ext cx="2014688" cy="8248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8820" y="5755057"/>
            <a:ext cx="18380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>
                <a:solidFill>
                  <a:schemeClr val="accent3">
                    <a:lumMod val="50000"/>
                  </a:schemeClr>
                </a:solidFill>
              </a:rPr>
              <a:t>Lowe &amp; Pearce</a:t>
            </a:r>
          </a:p>
          <a:p>
            <a:r>
              <a:rPr lang="en-GB" i="1" dirty="0" smtClean="0">
                <a:solidFill>
                  <a:schemeClr val="accent3">
                    <a:lumMod val="50000"/>
                  </a:schemeClr>
                </a:solidFill>
              </a:rPr>
              <a:t>‘Rivalry &amp; Accord’</a:t>
            </a:r>
          </a:p>
          <a:p>
            <a:r>
              <a:rPr lang="en-GB" i="1" dirty="0" smtClean="0">
                <a:solidFill>
                  <a:schemeClr val="accent3">
                    <a:lumMod val="50000"/>
                  </a:schemeClr>
                </a:solidFill>
              </a:rPr>
              <a:t>Chapter 4</a:t>
            </a:r>
            <a:endParaRPr lang="en-GB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AutoShape 2" descr="data:image/jpeg;base64,/9j/4AAQSkZJRgABAQAAAQABAAD/2wCEAAkGBxQSEhUUEhQVFRUXFBQXFBcUFxUVFRYYFBcXFhQUFBQYHCggGBolHBQVITEhJSkrLi4uFx8zODMsNygtLisBCgoKBQUFDgUFDisZExkrKysrKysrKysrKysrKysrKysrKysrKysrKysrKysrKysrKysrKysrKysrKysrKysrK//AABEIAO8A0wMBIgACEQEDEQH/xAAcAAAABwEBAAAAAAAAAAAAAAAAAQIDBAUGBwj/xABBEAACAQIEAwYCBggFBAMAAAABAgADEQQSITEFQVEGEyJhcYEyoSNCkcHR8AcUUmJygrHhM1OSsvEWJKLSY5Oj/8QAFAEBAAAAAAAAAAAAAAAAAAAAAP/EABQRAQAAAAAAAAAAAAAAAAAAAAD/2gAMAwEAAhEDEQA/AOywjCvCJgETEkwMY2xgGTATEXiC0BZaNu0SzRl3gOM8RnkdniTUgSC8AqyFWrhRdiAPORRxRbFvFb039P7wLlakcV5R4Li9OouYNYef519pYpV5wJ4eLVpCWpHkeBLVo4DIqvHVaBIBiwYyDHFMBwQ4gRUA4cK8OAIUOETAEEEECMTE3gJiTAJjGyYbGNloBMYkmBjGWaAbtGHeG7SPUeATtI+IxAUFjsPzaIxOJCqWY6Aa/gJnhi6lR8zeFAdFvoB1YDcwIfEXqVXuGvbUAZrDl4tOXSTuEYVlv3h1J00AO21wdfzvHapLuEo5cx6a29jLE9n6hA1N/X1vbpvAh1aS0rkGx38iPMbH2lRi+05U2QspHSzL9h5TTYfss7Emo1geQ5+o6+clU+ytBdSAx84FBwjtqpIWuAt9nW+X3Xce15sKdW4BBuDzGoPpKzEdmsMwsaYHppHAn6uoC3KDTqQOogWqvH0eQEe+0fptAnBo8hkRGj6NAkKYu8ZUxwGAsRUQIu8AGFDhGAIIIIENjGyYbGNsYBMY3DJiCYBM0YcxbmMMYBOZFqmSGMi1oGe7VV7Iuthm1PoDaUWCxthubHbkSNrm39pcdrP8MHkG1lNg6PeWUCw0PQX2UfZeBr+y1YObjYc+s1/eWmO4PS7uwHt95/pNJ34tAmPWkaoxhKTGalW0AEkyHigesU+MA5ysrY3MbCBO4bU0K8lOnoeX2g/KWSNKPhr2qML7rf7D/eW9MwJtNpIptIaNJCGBLQx1ZGQx9TAdEXGwYoQFQQQoBwQoIEBzGmjriMtAREtDMS0BlzGWMceNmAhzI1SSHjLQKfjuE7yi48rj2lLw2oiLqf2R6aDS/uZpsRUVVZnNlVSzG17AC505ygTgaPY0K5K2Ld3UXK922N+fSBe8MAb4dtL8/TWWFarl3kPs/Qyob6cjfyvJmMoFhpAp+J8Wa3jfuwfhVdXb0AmSbjjmp9GahFyNbHbewH3Xm2p8HRDn8TVD9c6n0A2AHSQV4YO8ASwJN7AAAdSdIC+HUmeixPxb67+kwuGfEv3lQE3T6tyLm9rfjOq4VAp8jvMjxnD5KzjLv4h77297/bAquxvEGqYwCpdWyPdTfXS4Iv7/AGTo6Gc94bg+7qrXay5WFh5HQ/Imb2i9xeBMVpIptIaGSEMCYjyQpkNGkimYElTFgxpTHFMBYggggCCC0ECC0ZaPOY00Bsxto4Y2xgMsIy0feR3gNvG2i2iCYEetSDAqwuCLEdQYjG4NyU7vKoUDUjVgB8N+kfaPYbFgAhvYnb/mAh3yG3IgH8Yk4u20Zq11ZjZlJ3sOUQ1OBIfG7crw0qhLnnK3iFHwGx+zeVHAu0lMgpiDZl67N01+6BfV+L0KRValVFdvhUsAT1sOcp+0nGKTVaYF8xbKPsufaVXaTimHL50Vc7LvYagevOYrFZlIrKWD3OVWOgHkOm0Da8YbNlCnmPa9tZs+EVc1JD1GnoCbfK05XgeNtiGVcgDFgL62uegnV8BSyoq9ABAnUxJCRhI8kCQkkU5GSSUMB9I6sZSOgwHYIkRQEA4IUOBXtGWMeeMPAQxjZhu0bJgIeMvHHMYcwG2MTATE3gJcxhzHHMZaBBqDLVDDmNfz9ksUrAyDi3GZFOmfPlPK62JX1sb+xlbVrsh6j5wL+tqCOVpz7HcDqNWfIQATvyt5gc5o24wttTrFYLFU25wMjX4WlIXql61tlU5F8/h1+co+IU1c+BGp631d2+ZJ0nTsS9EAmw01mK4ziEtcas1/66QHuweCzYpT+yrO3sMo+bLOqLM92V4KMNS11qOAah3A6IvkLnXmfaXywJSGPoZFpmSEMCVTkhDIiGSaZgSUMdWMIY6pgOiKiQYLwFQQQQK9zGWjrxlzAZqGNExdQxhjAJzGGaLcxtULbC8BDGNtLROHDJmZuWgFv6yNWehRp95Xbuluf8RgL26CBCMZePU+0mFXx1KlFKRHguVznppylDxDthRrVAmHUvmIUPqqAlgL2Iu2hgX9fh61aIRwRrmVhoyt9V1PIiZzGCpRuMQuZRtWpjwkf/Ig1pn5ec3GIpaachp9mglcz5dTe0DCYykjDMuoO1jpMzjqtRPhFvtm+7U8BL0nqYYmlVALlEtlqAasCtrB7Xs2lzvfly2lh62MenTWsxD+JmvbKgF2Nhv+JEAjxLEVG7sMCeYAvb16SxwPDmTxVGzNyH1V9OplmeFJhxaktlUHN1NtCWPMyJXV1N9h0O3qPPWB0Ls3j1ekiFx3irYqT4iF0Bsd9LS3wtdXvkN8u5ANt7b7Haef8XxQvUJUsFXRbE+5B5Emarsrx3GOe5BDhgQ1yR4F8RLP0AHy9oHYVjyTDcI4yVUmpSqLRBK99bMgINiCyi1vMek0fDcbmOlVWuAV9OeW28C9UyRTMrqWMQkKpudb6HTLveTqTQJlMx1TI6GOqYD14pRGwY4pgKghwoFa5jLGOVTI9QwGqhkd2iqzTOcY42yG1MA23J29IGkwtMMczfAtyx2kfi3HEpsKNCm1RyAagQXFNORY7AnkDMjxTj1XEUxTX6JL+LL8T25eQvNF2W4RVw9NzU3qMGAJu3IHP7coGH7UdpOId+iimaKr4qdPQi2oDuw0Y+XKULYjFu5epXOY6E6MwHQEjQek33b/AAzmpSKqzL3bA5QTYhudtt5lTQtuD7wLPBinxDCpgqmVcVRJfDu1gK4AN0vyazbc7A9ZQ1KT0myOpR1NiCLEESfheDtiHCUgS24INstvrZvq23vNPxLDWp06fFCoc+Gji6RudLEJXFhfffbfYwLbs32op4hQlQhKoGx0D25oev7svjQzXve999JyzifZutRGcWqUtxVpeJbci3Nff7YeB7SYukLLWZhfZwH+Z1+cDpi4PIwt4tdb2/pOXcD4K1F8W5SyrVqU6NgT4BWe45W/w1m47O9pK1VS9amAgvZ1NsxUXYBDvYc7yp7XcWqvSdaVEXZaZclirZC1Q00vql9xZSTc7WIgZ7G4gZtbKttWdlTlrc85le0mPNjTpsW28QDAWI8Vs1j01sPKQGxFWq4FMhBzyCxAJ3JNz7yb+q06ZXvGIUkXIGZz1yg7t95gU/CeEvWqCnSUsRvawAtuWJ0VRzJNp1HsZ2eSrmpo2ZAQMVXW4VrG/wCr0Dva4BZ+elvOv4ZwWviqSphqa4bCs9iM30tYjd6r/E9tb8ulp1bhPDUoUlo0hZEH+pvrMfz90BeVQopqoFMDKEsMttrW2mex3ZGgz5qOei5N/ojZb9Sh0A9LTU1EsPM6CY7tNi6ldnwmFIJAH61UzBcqnUUVJ2JFr9FI5toGdPa2ph6xR7V6IOU1aYOVxsWtuCNRfY2M2XZ/jVB1IpNmObMbk3AI313AsNvK8zJ7IsKJqVK1Gla4VScwIXqynQegNuczlSk9Cqd6dRTuptvrcEaMCCCDzBgdrw1UMAym4O0kqZyXgPaevQv4g6sQSHB0PMrY6X+6dN4RxBcRSWomx3HMEbgwLJRHFjamOLActCh3ggVdQSJWkypIdYQKriVfIp68pjMSbmXnHsRdrDYTPFtYFj2ZoFsTSUAHx5jfay6k/KdF4hqtrb35+RmU7C0PFVqdFCj+a5P+0TRcRxHRSctQDTfw5ST6WJgVx4utFDUrBlUVMl1uTZgpU2Gu9xD/AOqcJzrP703/APSZntI5FDFrmJKVcO1iCAFLNTFj9a4UG/nMqMQbXgdc4bxilWR3pZiEOU+Agk2B0AFzvI/F8dhA/dVzSDgXtWXMLHoSLDbrynL8FxqtQJNGoUzfFYKQbbXDAi+pkbEY5nYs7FmO7MbkwOiNxDBp/g4inSI/yVOU6bMgBUiO8MqUKys9OjRaol8rU1CB2tfwuQMra6i/Oc/4XRNV8ubKoBao5+FEXVmPkB90vOEcPHE2AVzSp0b9zS2Y09Ppr794W36BltreBqBiDTpKazIragZKZKguTmFh4W1sPqk3Ousq+JAvRJ7tau2cYen3bjwlVFSmzlk0I1tpf3mpocPVqfdMzAqulQMM45NdupAF9Layo4hw+ys2FDK+QgMfjbe7O58V7XsNAAdBcwMzxhafdJSRVoqi3qImUU8455h8VrsLmU3CeD06iNXdMzD/AA1e+VVHeE+G/wARCBteoEuaaPicVSw9ZAt/FWIXKSq3YK4/aa1vRTNFwfhJNRgwsqvmPK5swCeeja/3gWXZfA5KKXUIxBsFFgATfNbkSLf83l7lAHQD5Q6SW9f6dBK/jnFaWHpPVrMFp0xdieZ5KBzN7acyQIFH237R/qtLwWNerdaCHW193YdACCf5V5zGcOGRQC2Y3JdjuzNcsxPUkk+8ouIcdSu5xmIq2qM7IlHVjSpgXp6AbnW55kxWD4yKpy0kquyrnICW8KA5j4iL7iBs+GoKlIpuRUqFRuDdAyqR+8aZEzHaHHGrimuioqU6Soq7ZAgKnYcmt7CO8O43kclUYeDPqVBBOY0mIBP1l+y8gdp8WDjGygLdVNr3te+nsLD7IDCMbzoH6O+IZXNAn4xmX+Jdx7j/AGznP6xlPnLvg1dkdaoNmUgj2MDtqx9BI2BrioiuuzKGHowvJSwDggtBArqgkDH1MqkyxeUHHKvKBleIPe8p3a0t8ew2lDX1MDd/o/rA98h38De2oP3fbL/iLAE2dUOVjrzPIny3vONDiT0qoyOykgqSptdTuPSdN4dhXGEQPTFQmllIbRwKjfBc7WB3vAz3aEErjGvdHwNCqvMXo1QHt76+8x9I3UTo74UVaNRPAWFOvRtTByAVUDqoJ3saYF+pmCwWAqZdUfb9lvwgQaiRooZvuE9iO+orUeoUZwSihbgW2z39NtJnKVsIhxLqGcMUwtPfvKw0z25oh18zaBC4tWFELgVt3r5amNIPwqPFTw3zDN7CdC7G4alSUVAL1SvhNTwgKbD6NBc5dhmNr8pzzDYNcAO+xYNbGVCWSi2uVm8Wev563y8r68hH+B8Xq065xdU56xDbmwsdk2NkFhtY6biB2JyxQu+XS2liBa+t7m5H4Su7R4qouFc0Po6g1YCxZlAJfuiPrW12vYHTYzN8D7S4ts9eo2en3mRqYAVVUgEMnQi5OpN7WPlTY3H1sZWFNCcoYEKosC41DdRY3byzQInAeE169UZK1VGZszsjZbDa99720Gv3zr2AwgRQoJIXmSSWPNmY7nz9ZA4BwcYenl3Y61G8+g/P9ZatUyiAderYb20Op2AG7GcN7a9oDxCtlpkjCUm+iH+cw3rN1G+X7ec6p2jwr4kLRFxRe/6ww3ZBtRGtxmJ1P7IYc5kOPdjGNb/tVUU2UsQTlVCOXob3AG1jA58aQAtJPCMd3FZKvJW8XmjDK4/0k/KSuP8AB3w7hCc5yljlVrL4mAFzubLc9L2lamCqMcq03YkgABWOp2G3nA6fVwVJw2SzPX7oMTbw0kuCR5WLnzLCc97Q4pKmNrVEsUBCUyNiEAUkeVw1ozxrg2O4eop1CyUqx+oylS1sxQsNQ2h0Hn5yBRw2mt9eQ0AgS8NUUG51Mu8I5YSno01UectcHittNIHXOxFbNhVB3RmX2vmHyYTRKZi/0e4i4qL/AAsPmD902awFwQQQK7ENYEzKY+pckzT8Q2tMpxSpa9oFHxBt5TVUlnXS+pkKslgYFF4RiaTP8IqIW/hDrm+V52jjOU3LZ/iW3d/XFzZR6jQzjOKp3dR10+0iduxikbMAAVvp8O/iECnoY9AzUCypVTxZEBK00FmDFrW0IBPv1lnh8eKSgucqBXZrnRFXLbXmLk26i0yeDwyviuIUQvdVKlNFS5uXXeo38TCxtFdr6OIanSw2Foli7i4OiLSo2sHJ0tcrp0vA0rcfWwJGrgGkgINV7i+tMaqPMzKY/jdLvhTD0P1k2zO+TJh97JSJ3Ya7cySeQmR7S8exGc4bD1aYUKBXfD01pqWPxIrjVgOt9ZWcP4aF1O/MwOqYbs5g3szChXcgXqFvGeviUx+p2QwhGtMoBzWqbf8AkTM1w3sygI79QWa2VLHKCVz/AEr20sutheTMbiFfKKWUAUwHKCym92AGxsM0CNxOommGwgPdBrk3u1WobC5PMaACbHs5wFMMtwo70qO8a5NjuQL7a8pV9kuEa98eVwnrsW/Ca6mLQFhbSLiagtv6c/f1g4hjko02qVCFRASxO1h+fu5zm+H7UV69a9NUVKjgIjrmIUn4mI1vuxA0gb+kwAZidADf0HWZ2n2jD1jSy5SQxDKSR4Tax0Fxsftl3XqBEPdklrWtpc5hyB0vrcXmdw1FqVRTTQqzA3ZwbDloGJygX2/oIFlhGNMFiznMQ30YYgDQAaXh8L47Sq1SqVnZkuzr+yF0OfTTUgdZz/t1Xroy01cdyy6HL4rjRludBuCCLH2lp+jjDjuarG96lZUY/u007wg+uY/bAL9ItUZard9nFdsOKdO5Ipmlcs+9hcAjzzGYunT0E0/buiAlIgeJqgY+op7/AP6GZijc/n+kB9U5CW2BoLpIWHS41sNvz5y1wi69fw/IgajsniO7rpyDeE/zbfO06Ks5hgl5jcWtrOlYapmRW6gGBIvBEZoIEHGC4mU4jhyTNpUS8rcZhh0gYPEUD0lZjBYTWcQpDUCZniFOBncabEEcjO10a4qpTqIVOYKVJ2II1U+ms4xiaeY2HWdY7L0AuFpKVPPMDz1PiECiocNUVcTVuzNXqmlRJ0YWt3jr5Ag2P7vnMV2q4xXNatRp1qhpByqjMToNDc9L3nSOP4zuxVr86amlR/jfVmHp4f8ASZzLDYQnU6nnAjcPwQQWmg4DwwValmvkUZnNtLDlfleMYTCl2VFF2YgAeZm/4fhFw1IqpBym9X946DIPztApO0OLKqtNGJ7+xTKCCiCykE318JYX00Yesc4XgAfDqALZmA0vdfBfrYk+0Rw3Cti8Q7pYUwxCEDQLexa3sAB5Tavg1p0gqCwH2k2Op6mBIpUQgAAsBoBG8bikpI1SowRFF2LGwAHnIvaHtBRwaZ6p1PwIurueij7zpOZ8V4vVxrZq/hpg3SiPhHQt+23ny5QIvantA/EKmxTCo10Q6NUI2qVB06Ly3OuzOBx3cv3gUOQDlBNgGIsCbbgXOkXWqjkNJCciBJXtRie+SpUYZFYZlXYgfESdTzLeoEsu3vHzmpU6LFWFqjHmAVBpgg7g5m08h1maexkeqlySSzE82JJ0FgLnkABAcx/F6uICitlZlPhcaGxAurDY3IzX5XPIzafo2fPSq0vrLUzj0qU8l/8AxPymCFIyZgsVUotnpOUaxFxbY8iDoR6wNZ+kWnZ6SdM+2vwpSH26mZhKHmNPW+x8vzeK7+rVYtVYudLE/cOV5Pw7dRca7afFprbf0gHQD7m++/nsdR+ektcNh1O2lxtv7Rzh2FVhyF+W+2/v4fn5y7weC8vLXn+fugFgcPoPnNjwc/RgdCR9/wB8rcHg9OnT8/neXGFp5RAfIgioICTGaqAiSDG3EChx+DEy2Owl7zdYmjeVOLwOhgc+OFs4Nuc6TwatbDIdzcgDpqRYRnAcCU07sPETf0EscPhrWCjwqLJ6ncwI+P4HSxChGLAKxNlPM7k3Gu5+2V7dikt4ahHqoPzBmkwmHyjU3J1PrH2NoFNhODUqAtTUZz9dtW/sPISi41nxDphqQAzL9Mw2Cg63IFzzH/MveN4nItguaoWApgbm+wv7mFgsPTwVI1KzAM2tRzuWOuVeZ8gIE7h3D0oUwiCwA36+ZkarxNWcU0BcEnO6/Atgd2566aTNYvtQ9epkWkwoc9cpf+IgGw8h79Jc4LiyWKilkAA1DXGrBQNupgU3Eeypq0VcgviC/wATN9QG1hc2tYA+8qcT2UxQ0WkD/On3maftJxCiq06VUOxLE5abZW8JNixuNNR6+0rsPxmmp8GHqfz12+YuR/zAzf8A0fjWOtK3q9P/ANoTdh8X/lr/APZT/GbA9rTa3ca/xi3+2LwvaF6pKiguxvZ7sBbVguUXA5631gQcJwTD4egtOtRRqhS9ViqvZjcWDE6DTS3TrKCh2INVmajVpilmIQOXLgeYC66ba63E1WLBO65hfTqNLLa3mCekrqnGKuHIWmqXZAWzXNrFguxH5tAjUP0er9fEE/wUj8iT90scR2WweGoZXRqjVXVFdrZ1L6LltooFifxjvBeJYmvWVGZQpuWyrY5QLkC5Nr6D3l/xai7U3AIF1a3UeE2t5/jA49w3B5jb02+dpfU+EqpsPER8WvhHlfnFYLhpzDKDy2mlwnCylrak8uQ/vAa4dhMtgABfp8R16mXWFwvID8JL4fgLHMw16SygMU6Vt46oiiIIBWghwoAhQ4ICHSNGhJEEBOTS0NVhw4BWjGMrhFLH2EkGVvEKJf7oGebimRzUyl6p0QH4UH3mQjh3rN3lcl25A/Co6KOU0NPhIGpGsN8FaBTGhyA1OlhLNaFGj4XuzEoWBU5d9CLesk4LCeMHXS503gxvDwxQFCBnU5gbtq1yrH3gZftaf+5FxqKdr9dW/D5ysRyZrO0fDg1ZT+5/QyGvCh0gVGEwxdso3O1zYE9LnnJ1LCtTYXUqw5MLX6j0I095Y0eG+U0eHS1MCtZvXU25X6mBVVKSpT7wnwG3W9v2Db3B6yoThLVC1aoMicuthoqoOfr5zWtTUBR3fhuTY8jyNoWKoipY66cj/X1gVHZ/B5BUe2uXKPf+9pflPz5WiMLRyi3IyRApcLwvLtudPaWNDDleckgWh2gJEOHaAwEmJvFEQiIAtChwoAggEBgCHAIIAhwQhABEGUQ7wQCyRBox2HAaSla8TUpm4t1EfggQ8bhsxB6Xja4OWEAgRaeGtHUojcx60EBJW8AWKtBAK0O0EOAUEEEAGFDhQChXiokwBBCtB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548" y="2913629"/>
            <a:ext cx="1386319" cy="1570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926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496944" cy="1470025"/>
          </a:xfrm>
        </p:spPr>
        <p:txBody>
          <a:bodyPr>
            <a:normAutofit/>
          </a:bodyPr>
          <a:lstStyle/>
          <a:p>
            <a:r>
              <a:rPr lang="en-GB" sz="4000" dirty="0" smtClean="0"/>
              <a:t>Background – The ‘Age of Imperialism’.</a:t>
            </a:r>
            <a:endParaRPr lang="en-GB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5824454"/>
            <a:ext cx="2086696" cy="854336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02780" y="1340768"/>
            <a:ext cx="8208912" cy="439248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dirty="0" smtClean="0">
                <a:solidFill>
                  <a:schemeClr val="tx1"/>
                </a:solidFill>
              </a:rPr>
              <a:t>Different meanings: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i="1" dirty="0" smtClean="0">
                <a:solidFill>
                  <a:schemeClr val="tx1"/>
                </a:solidFill>
              </a:rPr>
              <a:t>Acquisition of overseas colonies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i="1" dirty="0" smtClean="0">
                <a:solidFill>
                  <a:schemeClr val="tx1"/>
                </a:solidFill>
              </a:rPr>
              <a:t>Political, economic and social dominance of one country over another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i="1" dirty="0" smtClean="0">
                <a:solidFill>
                  <a:schemeClr val="tx1"/>
                </a:solidFill>
              </a:rPr>
              <a:t>Militarism – development of armed forces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Consensus: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i="1" dirty="0" smtClean="0">
                <a:solidFill>
                  <a:schemeClr val="accent1">
                    <a:lumMod val="50000"/>
                  </a:schemeClr>
                </a:solidFill>
              </a:rPr>
              <a:t>An aggressive mental attitude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i="1" dirty="0" smtClean="0">
                <a:solidFill>
                  <a:schemeClr val="accent1">
                    <a:lumMod val="50000"/>
                  </a:schemeClr>
                </a:solidFill>
              </a:rPr>
              <a:t>Prime factor in the growth of tension in European affairs and in the origins of WW1</a:t>
            </a:r>
            <a:endParaRPr lang="en-GB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3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496944" cy="1470025"/>
          </a:xfrm>
        </p:spPr>
        <p:txBody>
          <a:bodyPr>
            <a:normAutofit/>
          </a:bodyPr>
          <a:lstStyle/>
          <a:p>
            <a:r>
              <a:rPr lang="en-GB" sz="4000" dirty="0" smtClean="0"/>
              <a:t>Background – The ‘Climate of Opinion’.</a:t>
            </a:r>
            <a:endParaRPr lang="en-GB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5824454"/>
            <a:ext cx="2086696" cy="854336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02780" y="1556792"/>
            <a:ext cx="8208912" cy="4176464"/>
          </a:xfrm>
        </p:spPr>
        <p:txBody>
          <a:bodyPr>
            <a:normAutofit fontScale="92500"/>
          </a:bodyPr>
          <a:lstStyle/>
          <a:p>
            <a:pPr algn="l"/>
            <a:r>
              <a:rPr lang="en-GB" dirty="0" smtClean="0">
                <a:solidFill>
                  <a:schemeClr val="tx1"/>
                </a:solidFill>
              </a:rPr>
              <a:t>Different components: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i="1" dirty="0" smtClean="0">
                <a:solidFill>
                  <a:schemeClr val="tx1"/>
                </a:solidFill>
              </a:rPr>
              <a:t>Social Darwinism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i="1" dirty="0" smtClean="0">
                <a:solidFill>
                  <a:schemeClr val="tx1"/>
                </a:solidFill>
              </a:rPr>
              <a:t>The Image of War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i="1" dirty="0" smtClean="0">
                <a:solidFill>
                  <a:schemeClr val="tx1"/>
                </a:solidFill>
              </a:rPr>
              <a:t>The Image of Foreigners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Result: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i="1" dirty="0" smtClean="0">
                <a:solidFill>
                  <a:schemeClr val="accent1">
                    <a:lumMod val="50000"/>
                  </a:schemeClr>
                </a:solidFill>
              </a:rPr>
              <a:t>‘War broke out in men’s minds’ (Norman Stone)</a:t>
            </a:r>
            <a:endParaRPr lang="en-GB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26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1036" y="116632"/>
            <a:ext cx="7772400" cy="1470025"/>
          </a:xfrm>
        </p:spPr>
        <p:txBody>
          <a:bodyPr>
            <a:normAutofit/>
          </a:bodyPr>
          <a:lstStyle/>
          <a:p>
            <a:r>
              <a:rPr lang="en-GB" sz="4800" dirty="0" smtClean="0"/>
              <a:t>German FP: ‘A New Course’</a:t>
            </a:r>
            <a:endParaRPr lang="en-GB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5824454"/>
            <a:ext cx="2086696" cy="854336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3384376" cy="469483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Caprivi (new chancellor) rejects Bismarck’s system</a:t>
            </a: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Does not renew the Reinsurance Treaty with Russia in 1890</a:t>
            </a:r>
          </a:p>
          <a:p>
            <a:pPr algn="l"/>
            <a:endParaRPr lang="en-GB" dirty="0">
              <a:solidFill>
                <a:schemeClr val="tx1"/>
              </a:solidFill>
            </a:endParaRPr>
          </a:p>
          <a:p>
            <a:pPr algn="l"/>
            <a:r>
              <a:rPr lang="en-GB" i="1" dirty="0" smtClean="0">
                <a:solidFill>
                  <a:srgbClr val="FF0000"/>
                </a:solidFill>
              </a:rPr>
              <a:t>Why? 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9624795"/>
              </p:ext>
            </p:extLst>
          </p:nvPr>
        </p:nvGraphicFramePr>
        <p:xfrm>
          <a:off x="4355976" y="1484784"/>
          <a:ext cx="4583832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24128" y="4869160"/>
            <a:ext cx="3168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i="1" dirty="0" smtClean="0">
                <a:solidFill>
                  <a:srgbClr val="FF0000"/>
                </a:solidFill>
              </a:rPr>
              <a:t>Why couldn’t Germany seal closer ties with Britain at this time? (p.75-76)</a:t>
            </a:r>
            <a:endParaRPr lang="en-GB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99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568952" cy="1470025"/>
          </a:xfrm>
        </p:spPr>
        <p:txBody>
          <a:bodyPr>
            <a:normAutofit/>
          </a:bodyPr>
          <a:lstStyle/>
          <a:p>
            <a:r>
              <a:rPr lang="en-GB" sz="3600" dirty="0" smtClean="0"/>
              <a:t>‘</a:t>
            </a:r>
            <a:r>
              <a:rPr lang="en-GB" sz="3600" dirty="0" err="1" smtClean="0"/>
              <a:t>Weltpolitik</a:t>
            </a:r>
            <a:r>
              <a:rPr lang="en-GB" sz="3600" dirty="0" smtClean="0"/>
              <a:t>’ – Germany the ‘Troublemaker’?</a:t>
            </a:r>
            <a:endParaRPr lang="en-GB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378" y="6119268"/>
            <a:ext cx="1366616" cy="559521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3744416" cy="4694830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1894 – Caprivi resigns.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Germany fails to seal alliance with Russia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Begins interfering in global colonial issues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‘Kruger Telegram’ affair in 1896</a:t>
            </a:r>
          </a:p>
          <a:p>
            <a:pPr algn="l"/>
            <a:endParaRPr lang="en-GB" dirty="0">
              <a:solidFill>
                <a:schemeClr val="tx1"/>
              </a:solidFill>
            </a:endParaRPr>
          </a:p>
          <a:p>
            <a:pPr algn="l"/>
            <a:r>
              <a:rPr lang="en-GB" i="1" dirty="0" smtClean="0">
                <a:solidFill>
                  <a:srgbClr val="FF0000"/>
                </a:solidFill>
              </a:rPr>
              <a:t>What was this affair? Why was it so significant? 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638254865"/>
              </p:ext>
            </p:extLst>
          </p:nvPr>
        </p:nvGraphicFramePr>
        <p:xfrm>
          <a:off x="5076056" y="2276872"/>
          <a:ext cx="3624064" cy="3271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02874" y="1229722"/>
            <a:ext cx="34869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err="1" smtClean="0">
                <a:solidFill>
                  <a:schemeClr val="tx2">
                    <a:lumMod val="75000"/>
                  </a:schemeClr>
                </a:solidFill>
              </a:rPr>
              <a:t>Weltpolitik</a:t>
            </a:r>
            <a:endParaRPr lang="en-GB" sz="20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Rejection of Bismarck’s policies.</a:t>
            </a:r>
          </a:p>
          <a:p>
            <a:pPr algn="ctr"/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</a:rPr>
              <a:t>Expansion &amp; navy building</a:t>
            </a:r>
            <a:endParaRPr lang="en-GB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20072" y="5687760"/>
            <a:ext cx="36902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Expand the definition/description</a:t>
            </a:r>
          </a:p>
          <a:p>
            <a:r>
              <a:rPr lang="en-GB" sz="2000" dirty="0">
                <a:solidFill>
                  <a:srgbClr val="FF0000"/>
                </a:solidFill>
              </a:rPr>
              <a:t>o</a:t>
            </a:r>
            <a:r>
              <a:rPr lang="en-GB" sz="2000" dirty="0" smtClean="0">
                <a:solidFill>
                  <a:srgbClr val="FF0000"/>
                </a:solidFill>
              </a:rPr>
              <a:t>f ‘</a:t>
            </a:r>
            <a:r>
              <a:rPr lang="en-GB" sz="2000" dirty="0" err="1" smtClean="0">
                <a:solidFill>
                  <a:srgbClr val="FF0000"/>
                </a:solidFill>
              </a:rPr>
              <a:t>Weltpolitik</a:t>
            </a:r>
            <a:r>
              <a:rPr lang="en-GB" sz="2000" dirty="0" smtClean="0">
                <a:solidFill>
                  <a:srgbClr val="FF0000"/>
                </a:solidFill>
              </a:rPr>
              <a:t>’ using P.78-80</a:t>
            </a:r>
            <a:endParaRPr lang="en-GB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90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1036" y="-6035"/>
            <a:ext cx="7772400" cy="914756"/>
          </a:xfrm>
        </p:spPr>
        <p:txBody>
          <a:bodyPr>
            <a:normAutofit/>
          </a:bodyPr>
          <a:lstStyle/>
          <a:p>
            <a:r>
              <a:rPr lang="en-GB" dirty="0" smtClean="0"/>
              <a:t>Key Events - Analysis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5993436"/>
            <a:ext cx="1512168" cy="619112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61285868"/>
              </p:ext>
            </p:extLst>
          </p:nvPr>
        </p:nvGraphicFramePr>
        <p:xfrm>
          <a:off x="539552" y="980728"/>
          <a:ext cx="403244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83937" y="1412776"/>
            <a:ext cx="41404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400" dirty="0" smtClean="0">
                <a:solidFill>
                  <a:srgbClr val="FF0000"/>
                </a:solidFill>
              </a:rPr>
              <a:t>Read/Note the key features of these events?</a:t>
            </a:r>
          </a:p>
          <a:p>
            <a:endParaRPr lang="en-GB" sz="2400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GB" sz="2400" dirty="0" smtClean="0">
                <a:solidFill>
                  <a:srgbClr val="FF0000"/>
                </a:solidFill>
              </a:rPr>
              <a:t>How far do these events support the view that ‘</a:t>
            </a:r>
            <a:r>
              <a:rPr lang="en-GB" sz="2400" dirty="0" err="1" smtClean="0">
                <a:solidFill>
                  <a:srgbClr val="FF0000"/>
                </a:solidFill>
              </a:rPr>
              <a:t>Weltpolitik</a:t>
            </a:r>
            <a:r>
              <a:rPr lang="en-GB" sz="2400" dirty="0" smtClean="0">
                <a:solidFill>
                  <a:srgbClr val="FF0000"/>
                </a:solidFill>
              </a:rPr>
              <a:t>’ was an aggressive foreign policy?</a:t>
            </a:r>
          </a:p>
          <a:p>
            <a:endParaRPr lang="en-GB" sz="2400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GB" sz="2400" dirty="0" smtClean="0">
                <a:solidFill>
                  <a:srgbClr val="FF0000"/>
                </a:solidFill>
              </a:rPr>
              <a:t>To what extent do they support the argument that war was inevitable by 1912?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50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329</Words>
  <Application>Microsoft Office PowerPoint</Application>
  <PresentationFormat>On-screen Show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European Diplomacy &amp; WW1</vt:lpstr>
      <vt:lpstr>Background – The ‘Age of Imperialism’.</vt:lpstr>
      <vt:lpstr>Background – The ‘Climate of Opinion’.</vt:lpstr>
      <vt:lpstr>German FP: ‘A New Course’</vt:lpstr>
      <vt:lpstr>‘Weltpolitik’ – Germany the ‘Troublemaker’?</vt:lpstr>
      <vt:lpstr>Key Events - Analysis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Diplomacy &amp; WW1</dc:title>
  <dc:creator>Dominic MASSARELLA</dc:creator>
  <cp:lastModifiedBy>Dominic MASSARELLA</cp:lastModifiedBy>
  <cp:revision>17</cp:revision>
  <dcterms:created xsi:type="dcterms:W3CDTF">2014-03-19T07:13:46Z</dcterms:created>
  <dcterms:modified xsi:type="dcterms:W3CDTF">2014-03-26T03:01:20Z</dcterms:modified>
</cp:coreProperties>
</file>