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3218-7F14-4F20-93D2-7E9D90DB589D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B8-9E5A-48D3-9B73-B2D4BD82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8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3218-7F14-4F20-93D2-7E9D90DB589D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B8-9E5A-48D3-9B73-B2D4BD82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9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3218-7F14-4F20-93D2-7E9D90DB589D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B8-9E5A-48D3-9B73-B2D4BD82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00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3218-7F14-4F20-93D2-7E9D90DB589D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B8-9E5A-48D3-9B73-B2D4BD82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53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3218-7F14-4F20-93D2-7E9D90DB589D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B8-9E5A-48D3-9B73-B2D4BD82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8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3218-7F14-4F20-93D2-7E9D90DB589D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B8-9E5A-48D3-9B73-B2D4BD82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76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3218-7F14-4F20-93D2-7E9D90DB589D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B8-9E5A-48D3-9B73-B2D4BD82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79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3218-7F14-4F20-93D2-7E9D90DB589D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B8-9E5A-48D3-9B73-B2D4BD82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9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3218-7F14-4F20-93D2-7E9D90DB589D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B8-9E5A-48D3-9B73-B2D4BD82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99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3218-7F14-4F20-93D2-7E9D90DB589D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B8-9E5A-48D3-9B73-B2D4BD82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52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3218-7F14-4F20-93D2-7E9D90DB589D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FBB8-9E5A-48D3-9B73-B2D4BD82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6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63218-7F14-4F20-93D2-7E9D90DB589D}" type="datetimeFigureOut">
              <a:rPr lang="en-GB" smtClean="0"/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0FBB8-9E5A-48D3-9B73-B2D4BD82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47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622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BEGINNINGS OF THE  VIETNAM WAR</a:t>
            </a:r>
            <a:endParaRPr lang="en-GB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4196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mtClean="0"/>
              <a:t>LO -  to understand the origins of the Vietnam conflict</a:t>
            </a:r>
            <a:endParaRPr lang="en-GB" altLang="en-US" smtClean="0"/>
          </a:p>
        </p:txBody>
      </p:sp>
      <p:pic>
        <p:nvPicPr>
          <p:cNvPr id="3076" name="Picture 5" descr="map-of-vietn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9718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hochiminh_trails_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276600"/>
            <a:ext cx="19081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44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Find definitions for these 10 </a:t>
            </a:r>
            <a:r>
              <a:rPr lang="en-GB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key </a:t>
            </a:r>
            <a:r>
              <a:rPr lang="en-GB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terms</a:t>
            </a:r>
            <a:endParaRPr lang="en-US" sz="32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Communism		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Viet Minh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Guerilla tactics		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Geneva Agreement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 Chi Minh		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Ngo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Dinh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Diem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NLF				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Viet Cong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ARVN			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Domino Theory</a:t>
            </a:r>
            <a:endParaRPr lang="en-GB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Communism</a:t>
            </a:r>
            <a:r>
              <a:rPr lang="en-GB" dirty="0" smtClean="0"/>
              <a:t> </a:t>
            </a:r>
            <a:r>
              <a:rPr lang="en-GB" dirty="0" smtClean="0"/>
              <a:t>– A classless society where everything is equally owned and controlled.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210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origins of the conflict</a:t>
            </a:r>
            <a:endParaRPr lang="en-GB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Since the late 19</a:t>
            </a:r>
            <a:r>
              <a:rPr lang="en-US" altLang="en-US" sz="2400" baseline="30000" smtClean="0"/>
              <a:t>th</a:t>
            </a:r>
            <a:r>
              <a:rPr lang="en-US" altLang="en-US" sz="2400" smtClean="0"/>
              <a:t> C Vietnam had been ruled by France – known as Indochina.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During WW2 Japan took control of the main resources of Vietnam (Coal, Rice, Rubber).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At this time a strong Anti-Japanese movement emerged – called the Viet Minh; under the leadership of Communist Ho Chi Minh (ex teacher).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Ho was a great individual – inspired people to fight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Independent Vietnam declared 2</a:t>
            </a:r>
            <a:r>
              <a:rPr lang="en-US" altLang="en-US" sz="2400" baseline="30000" smtClean="0"/>
              <a:t>nd</a:t>
            </a:r>
            <a:r>
              <a:rPr lang="en-US" altLang="en-US" sz="2400" smtClean="0"/>
              <a:t> September 1945</a:t>
            </a:r>
            <a:endParaRPr lang="en-GB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3864199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In 1945 the Viet Minh entered the city of Hanoi and declared Vietnam independent.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French had other ideas = fight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Ho had not fought the Japanese to give power back to France.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1946 = war.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By 1949 Communists had taken over China -  now the US saw the Viet Minh as the puppets of Mao Tse Tung (China). They feared a Communist plan to dominate all of south east Asia.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US poured supported the French with $3 billion of financial aid.  </a:t>
            </a:r>
            <a:endParaRPr lang="en-GB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890417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668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The war dragged from 1946 – 54. The French generally controlled the towns.  The Viet Minh, the countryside.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Viet Minh guerilla tactics made them impossible to beat- tied up troops in a hit and run raid -90,000 casualties.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1954 – French were defeated at a place called Dien Bien Phu. (first time a </a:t>
            </a:r>
            <a:r>
              <a:rPr lang="en-GB" altLang="en-US" smtClean="0"/>
              <a:t>small Asian state had defeated a European state). </a:t>
            </a:r>
          </a:p>
          <a:p>
            <a:pPr eaLnBrk="1" hangingPunct="1">
              <a:buFontTx/>
              <a:buNone/>
            </a:pP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4468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1954 Geneva Agreement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smtClean="0"/>
              <a:t>Gave Vietnam independence</a:t>
            </a:r>
          </a:p>
          <a:p>
            <a:endParaRPr lang="en-GB" altLang="en-US" smtClean="0"/>
          </a:p>
          <a:p>
            <a:r>
              <a:rPr lang="en-GB" altLang="en-US" smtClean="0"/>
              <a:t>Split North (Communist) &amp; south (democratic)</a:t>
            </a:r>
          </a:p>
          <a:p>
            <a:endParaRPr lang="en-GB" altLang="en-US" smtClean="0"/>
          </a:p>
          <a:p>
            <a:r>
              <a:rPr lang="en-GB" altLang="en-US" smtClean="0"/>
              <a:t>Demilitarized zone between the two</a:t>
            </a:r>
          </a:p>
          <a:p>
            <a:endParaRPr lang="en-GB" altLang="en-US" smtClean="0"/>
          </a:p>
          <a:p>
            <a:r>
              <a:rPr lang="en-GB" altLang="en-US" smtClean="0"/>
              <a:t>North – led by Ho Chi Minh</a:t>
            </a:r>
          </a:p>
          <a:p>
            <a:r>
              <a:rPr lang="en-GB" altLang="en-US" smtClean="0"/>
              <a:t>South – Ngo Dinh Diem </a:t>
            </a:r>
          </a:p>
        </p:txBody>
      </p:sp>
    </p:spTree>
    <p:extLst>
      <p:ext uri="{BB962C8B-B14F-4D97-AF65-F5344CB8AC3E}">
        <p14:creationId xmlns:p14="http://schemas.microsoft.com/office/powerpoint/2010/main" val="2031765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Ngo </a:t>
            </a:r>
            <a:r>
              <a:rPr lang="en-GB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Dinh</a:t>
            </a: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Diem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Diem had the support of the USA – he would stop the spread of Communism</a:t>
            </a:r>
          </a:p>
          <a:p>
            <a:endParaRPr lang="en-GB" altLang="en-US" smtClean="0"/>
          </a:p>
          <a:p>
            <a:r>
              <a:rPr lang="en-GB" altLang="en-US" smtClean="0"/>
              <a:t>He was rich &amp; Catholic – most of the South was poor and Buddhist. </a:t>
            </a:r>
          </a:p>
          <a:p>
            <a:endParaRPr lang="en-GB" altLang="en-US" smtClean="0"/>
          </a:p>
          <a:p>
            <a:r>
              <a:rPr lang="en-GB" altLang="en-US" smtClean="0"/>
              <a:t>USA grew to hate him</a:t>
            </a:r>
          </a:p>
        </p:txBody>
      </p:sp>
      <p:pic>
        <p:nvPicPr>
          <p:cNvPr id="14340" name="Picture 2" descr="http://upload.wikimedia.org/wikipedia/commons/9/9b/Ngo_Dinh_Diem_-_Thumbnail_-_ARC_54218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911600"/>
            <a:ext cx="2819400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302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 CHI MINH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Did not accept the division of Vietnam</a:t>
            </a:r>
          </a:p>
          <a:p>
            <a:r>
              <a:rPr lang="en-GB" altLang="en-US" dirty="0" smtClean="0"/>
              <a:t>Set up the National Liberation Front (NLF) in the South</a:t>
            </a:r>
          </a:p>
          <a:p>
            <a:r>
              <a:rPr lang="en-GB" altLang="en-US" dirty="0" smtClean="0"/>
              <a:t>Diem called them “Vietnamese Commies” (Vietcong for short) </a:t>
            </a:r>
          </a:p>
          <a:p>
            <a:r>
              <a:rPr lang="en-GB" altLang="en-US" dirty="0" smtClean="0"/>
              <a:t>ARVN (Army of the Republic of ((South))Vietnam)was unable to defeat them</a:t>
            </a:r>
          </a:p>
        </p:txBody>
      </p:sp>
    </p:spTree>
    <p:extLst>
      <p:ext uri="{BB962C8B-B14F-4D97-AF65-F5344CB8AC3E}">
        <p14:creationId xmlns:p14="http://schemas.microsoft.com/office/powerpoint/2010/main" val="1200315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u="sng" smtClean="0"/>
              <a:t>Why did US get involved?</a:t>
            </a:r>
            <a:endParaRPr lang="en-US" altLang="en-US" b="1" u="sng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President Lyndon B Johnson believed in the </a:t>
            </a:r>
            <a:r>
              <a:rPr lang="en-GB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Domino Theory</a:t>
            </a:r>
            <a:r>
              <a:rPr lang="en-GB" dirty="0" smtClean="0"/>
              <a:t> 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Idea was– if Vietnam fell, then Laos, Cambodia, Thailand, Burma – even India might fall. 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By 1964 Johnson was looking for an excuse to become more involved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61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434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BEGINNINGS OF THE  VIETNAM WAR</vt:lpstr>
      <vt:lpstr>Find definitions for these 10 key terms</vt:lpstr>
      <vt:lpstr>The origins of the conflict</vt:lpstr>
      <vt:lpstr>PowerPoint Presentation</vt:lpstr>
      <vt:lpstr>PowerPoint Presentation</vt:lpstr>
      <vt:lpstr>1954 Geneva Agreement</vt:lpstr>
      <vt:lpstr>Ngo Dinh Diem</vt:lpstr>
      <vt:lpstr>HO CHI MINH</vt:lpstr>
      <vt:lpstr>Why did US get involved?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BEGINNINGS OF THE  VIETNAM WAR</dc:title>
  <dc:creator>Brigette VAN DORSSELAER</dc:creator>
  <cp:lastModifiedBy>Brigette VAN DORSSELAER</cp:lastModifiedBy>
  <cp:revision>4</cp:revision>
  <dcterms:created xsi:type="dcterms:W3CDTF">2015-10-07T09:11:05Z</dcterms:created>
  <dcterms:modified xsi:type="dcterms:W3CDTF">2015-10-07T09:36:55Z</dcterms:modified>
</cp:coreProperties>
</file>